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303" r:id="rId2"/>
    <p:sldId id="301" r:id="rId3"/>
    <p:sldId id="295" r:id="rId4"/>
    <p:sldId id="287" r:id="rId5"/>
    <p:sldId id="311" r:id="rId6"/>
    <p:sldId id="312" r:id="rId7"/>
    <p:sldId id="313" r:id="rId8"/>
    <p:sldId id="314" r:id="rId9"/>
    <p:sldId id="304" r:id="rId10"/>
    <p:sldId id="307" r:id="rId11"/>
    <p:sldId id="309" r:id="rId12"/>
    <p:sldId id="308" r:id="rId13"/>
    <p:sldId id="310" r:id="rId14"/>
    <p:sldId id="305" r:id="rId15"/>
    <p:sldId id="306" r:id="rId16"/>
    <p:sldId id="302" r:id="rId17"/>
    <p:sldId id="281" r:id="rId1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2079"/>
    <a:srgbClr val="000000"/>
    <a:srgbClr val="FFFFFF"/>
    <a:srgbClr val="9933FF"/>
    <a:srgbClr val="FEFFFF"/>
    <a:srgbClr val="F8F9FA"/>
    <a:srgbClr val="FFFEFF"/>
    <a:srgbClr val="561B64"/>
    <a:srgbClr val="333333"/>
    <a:srgbClr val="82D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16B4B4-AA72-4BF7-A98D-479D2FD7126C}" v="80" dt="2023-05-20T09:56:47.5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43"/>
    <p:restoredTop sz="89437" autoAdjust="0"/>
  </p:normalViewPr>
  <p:slideViewPr>
    <p:cSldViewPr snapToGrid="0">
      <p:cViewPr varScale="1">
        <p:scale>
          <a:sx n="93" d="100"/>
          <a:sy n="93" d="100"/>
        </p:scale>
        <p:origin x="232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é Rafael Ramón" userId="9ed7bf60e7504d6a" providerId="LiveId" clId="{9F16B4B4-AA72-4BF7-A98D-479D2FD7126C}"/>
    <pc:docChg chg="undo custSel addSld delSld modSld sldOrd">
      <pc:chgData name="José Rafael Ramón" userId="9ed7bf60e7504d6a" providerId="LiveId" clId="{9F16B4B4-AA72-4BF7-A98D-479D2FD7126C}" dt="2023-05-20T10:10:45.306" v="1237" actId="47"/>
      <pc:docMkLst>
        <pc:docMk/>
      </pc:docMkLst>
      <pc:sldChg chg="modSp mod">
        <pc:chgData name="José Rafael Ramón" userId="9ed7bf60e7504d6a" providerId="LiveId" clId="{9F16B4B4-AA72-4BF7-A98D-479D2FD7126C}" dt="2023-05-20T08:46:27.990" v="819" actId="14100"/>
        <pc:sldMkLst>
          <pc:docMk/>
          <pc:sldMk cId="3113111309" sldId="281"/>
        </pc:sldMkLst>
        <pc:spChg chg="mod">
          <ac:chgData name="José Rafael Ramón" userId="9ed7bf60e7504d6a" providerId="LiveId" clId="{9F16B4B4-AA72-4BF7-A98D-479D2FD7126C}" dt="2023-05-20T08:46:27.990" v="819" actId="14100"/>
          <ac:spMkLst>
            <pc:docMk/>
            <pc:sldMk cId="3113111309" sldId="281"/>
            <ac:spMk id="5" creationId="{60CFEC10-C209-4784-A902-7B092A9A82BB}"/>
          </ac:spMkLst>
        </pc:spChg>
      </pc:sldChg>
      <pc:sldChg chg="addSp delSp modSp mod modAnim modNotesTx">
        <pc:chgData name="José Rafael Ramón" userId="9ed7bf60e7504d6a" providerId="LiveId" clId="{9F16B4B4-AA72-4BF7-A98D-479D2FD7126C}" dt="2023-05-20T09:33:40.260" v="1128" actId="478"/>
        <pc:sldMkLst>
          <pc:docMk/>
          <pc:sldMk cId="2691834477" sldId="287"/>
        </pc:sldMkLst>
        <pc:spChg chg="mod">
          <ac:chgData name="José Rafael Ramón" userId="9ed7bf60e7504d6a" providerId="LiveId" clId="{9F16B4B4-AA72-4BF7-A98D-479D2FD7126C}" dt="2023-05-20T09:06:16.796" v="983" actId="1076"/>
          <ac:spMkLst>
            <pc:docMk/>
            <pc:sldMk cId="2691834477" sldId="287"/>
            <ac:spMk id="3" creationId="{08B4A7D6-21D8-4A2C-86E4-CEFE8DD02180}"/>
          </ac:spMkLst>
        </pc:spChg>
        <pc:spChg chg="add del mod">
          <ac:chgData name="José Rafael Ramón" userId="9ed7bf60e7504d6a" providerId="LiveId" clId="{9F16B4B4-AA72-4BF7-A98D-479D2FD7126C}" dt="2023-05-20T08:38:16.368" v="657" actId="478"/>
          <ac:spMkLst>
            <pc:docMk/>
            <pc:sldMk cId="2691834477" sldId="287"/>
            <ac:spMk id="4" creationId="{487B07A3-8158-832B-077C-45B27192DC02}"/>
          </ac:spMkLst>
        </pc:spChg>
        <pc:spChg chg="mod">
          <ac:chgData name="José Rafael Ramón" userId="9ed7bf60e7504d6a" providerId="LiveId" clId="{9F16B4B4-AA72-4BF7-A98D-479D2FD7126C}" dt="2023-05-20T08:42:56.085" v="758" actId="108"/>
          <ac:spMkLst>
            <pc:docMk/>
            <pc:sldMk cId="2691834477" sldId="287"/>
            <ac:spMk id="5" creationId="{0F5D4E1C-BECE-4044-8955-F7990D60F576}"/>
          </ac:spMkLst>
        </pc:spChg>
        <pc:spChg chg="add mod">
          <ac:chgData name="José Rafael Ramón" userId="9ed7bf60e7504d6a" providerId="LiveId" clId="{9F16B4B4-AA72-4BF7-A98D-479D2FD7126C}" dt="2023-05-20T09:06:27.315" v="986" actId="1076"/>
          <ac:spMkLst>
            <pc:docMk/>
            <pc:sldMk cId="2691834477" sldId="287"/>
            <ac:spMk id="7" creationId="{53E70B26-FD3C-D624-5276-D1A730826F08}"/>
          </ac:spMkLst>
        </pc:spChg>
        <pc:spChg chg="add mod">
          <ac:chgData name="José Rafael Ramón" userId="9ed7bf60e7504d6a" providerId="LiveId" clId="{9F16B4B4-AA72-4BF7-A98D-479D2FD7126C}" dt="2023-05-20T09:33:15.533" v="1127" actId="6549"/>
          <ac:spMkLst>
            <pc:docMk/>
            <pc:sldMk cId="2691834477" sldId="287"/>
            <ac:spMk id="8" creationId="{09064F1C-2BD0-690B-9B51-C22103252432}"/>
          </ac:spMkLst>
        </pc:spChg>
        <pc:spChg chg="add mod">
          <ac:chgData name="José Rafael Ramón" userId="9ed7bf60e7504d6a" providerId="LiveId" clId="{9F16B4B4-AA72-4BF7-A98D-479D2FD7126C}" dt="2023-05-20T09:06:23.917" v="985" actId="1076"/>
          <ac:spMkLst>
            <pc:docMk/>
            <pc:sldMk cId="2691834477" sldId="287"/>
            <ac:spMk id="9" creationId="{A26E0C13-D53C-037C-9747-ACE48F86E072}"/>
          </ac:spMkLst>
        </pc:spChg>
        <pc:spChg chg="add del">
          <ac:chgData name="José Rafael Ramón" userId="9ed7bf60e7504d6a" providerId="LiveId" clId="{9F16B4B4-AA72-4BF7-A98D-479D2FD7126C}" dt="2023-05-20T08:39:58.073" v="673" actId="478"/>
          <ac:spMkLst>
            <pc:docMk/>
            <pc:sldMk cId="2691834477" sldId="287"/>
            <ac:spMk id="11" creationId="{34492FE7-EDB1-A4F3-450E-77DE6A2AC1F6}"/>
          </ac:spMkLst>
        </pc:spChg>
        <pc:picChg chg="add mod">
          <ac:chgData name="José Rafael Ramón" userId="9ed7bf60e7504d6a" providerId="LiveId" clId="{9F16B4B4-AA72-4BF7-A98D-479D2FD7126C}" dt="2023-05-20T09:07:42.096" v="993" actId="1076"/>
          <ac:picMkLst>
            <pc:docMk/>
            <pc:sldMk cId="2691834477" sldId="287"/>
            <ac:picMk id="2" creationId="{7F006BDE-8032-1A22-689C-928BA0B06C07}"/>
          </ac:picMkLst>
        </pc:picChg>
        <pc:picChg chg="del">
          <ac:chgData name="José Rafael Ramón" userId="9ed7bf60e7504d6a" providerId="LiveId" clId="{9F16B4B4-AA72-4BF7-A98D-479D2FD7126C}" dt="2023-05-20T08:24:44.775" v="291" actId="478"/>
          <ac:picMkLst>
            <pc:docMk/>
            <pc:sldMk cId="2691834477" sldId="287"/>
            <ac:picMk id="6" creationId="{B587B6EB-2BAC-4647-B73A-4C195A647322}"/>
          </ac:picMkLst>
        </pc:picChg>
        <pc:picChg chg="add mod">
          <ac:chgData name="José Rafael Ramón" userId="9ed7bf60e7504d6a" providerId="LiveId" clId="{9F16B4B4-AA72-4BF7-A98D-479D2FD7126C}" dt="2023-05-20T09:09:02.267" v="1001" actId="1076"/>
          <ac:picMkLst>
            <pc:docMk/>
            <pc:sldMk cId="2691834477" sldId="287"/>
            <ac:picMk id="12" creationId="{F763919A-50C0-1BBE-8E2A-B143ADCD36D5}"/>
          </ac:picMkLst>
        </pc:picChg>
        <pc:picChg chg="add del mod">
          <ac:chgData name="José Rafael Ramón" userId="9ed7bf60e7504d6a" providerId="LiveId" clId="{9F16B4B4-AA72-4BF7-A98D-479D2FD7126C}" dt="2023-05-20T09:33:40.260" v="1128" actId="478"/>
          <ac:picMkLst>
            <pc:docMk/>
            <pc:sldMk cId="2691834477" sldId="287"/>
            <ac:picMk id="14" creationId="{9A99B118-262B-21A8-33F4-E6FDE5862EBC}"/>
          </ac:picMkLst>
        </pc:picChg>
      </pc:sldChg>
      <pc:sldChg chg="delSp modSp mod">
        <pc:chgData name="José Rafael Ramón" userId="9ed7bf60e7504d6a" providerId="LiveId" clId="{9F16B4B4-AA72-4BF7-A98D-479D2FD7126C}" dt="2023-05-20T09:42:41.207" v="1178" actId="478"/>
        <pc:sldMkLst>
          <pc:docMk/>
          <pc:sldMk cId="1189647222" sldId="295"/>
        </pc:sldMkLst>
        <pc:spChg chg="mod">
          <ac:chgData name="José Rafael Ramón" userId="9ed7bf60e7504d6a" providerId="LiveId" clId="{9F16B4B4-AA72-4BF7-A98D-479D2FD7126C}" dt="2023-05-20T08:38:40.202" v="662" actId="14100"/>
          <ac:spMkLst>
            <pc:docMk/>
            <pc:sldMk cId="1189647222" sldId="295"/>
            <ac:spMk id="16" creationId="{BBDBA90A-14F2-0A5C-2CE8-7430148BB800}"/>
          </ac:spMkLst>
        </pc:spChg>
        <pc:spChg chg="mod">
          <ac:chgData name="José Rafael Ramón" userId="9ed7bf60e7504d6a" providerId="LiveId" clId="{9F16B4B4-AA72-4BF7-A98D-479D2FD7126C}" dt="2023-05-20T08:48:16.970" v="980"/>
          <ac:spMkLst>
            <pc:docMk/>
            <pc:sldMk cId="1189647222" sldId="295"/>
            <ac:spMk id="18" creationId="{C01B2DBA-7213-CD73-DA94-FE5EBB85A37E}"/>
          </ac:spMkLst>
        </pc:spChg>
        <pc:spChg chg="mod">
          <ac:chgData name="José Rafael Ramón" userId="9ed7bf60e7504d6a" providerId="LiveId" clId="{9F16B4B4-AA72-4BF7-A98D-479D2FD7126C}" dt="2023-05-20T09:42:32.438" v="1176" actId="108"/>
          <ac:spMkLst>
            <pc:docMk/>
            <pc:sldMk cId="1189647222" sldId="295"/>
            <ac:spMk id="20" creationId="{4136CB80-3454-5F63-5B4A-D9575F7695C5}"/>
          </ac:spMkLst>
        </pc:spChg>
        <pc:spChg chg="mod">
          <ac:chgData name="José Rafael Ramón" userId="9ed7bf60e7504d6a" providerId="LiveId" clId="{9F16B4B4-AA72-4BF7-A98D-479D2FD7126C}" dt="2023-05-20T09:42:39.076" v="1177"/>
          <ac:spMkLst>
            <pc:docMk/>
            <pc:sldMk cId="1189647222" sldId="295"/>
            <ac:spMk id="22" creationId="{D3B54DF2-182D-BB30-168B-970340211356}"/>
          </ac:spMkLst>
        </pc:spChg>
        <pc:spChg chg="del">
          <ac:chgData name="José Rafael Ramón" userId="9ed7bf60e7504d6a" providerId="LiveId" clId="{9F16B4B4-AA72-4BF7-A98D-479D2FD7126C}" dt="2023-05-20T09:42:41.207" v="1178" actId="478"/>
          <ac:spMkLst>
            <pc:docMk/>
            <pc:sldMk cId="1189647222" sldId="295"/>
            <ac:spMk id="23" creationId="{D62AFA64-6546-A2C5-BFE8-E7CB6F19DD20}"/>
          </ac:spMkLst>
        </pc:spChg>
        <pc:spChg chg="del mod">
          <ac:chgData name="José Rafael Ramón" userId="9ed7bf60e7504d6a" providerId="LiveId" clId="{9F16B4B4-AA72-4BF7-A98D-479D2FD7126C}" dt="2023-05-20T09:42:41.207" v="1178" actId="478"/>
          <ac:spMkLst>
            <pc:docMk/>
            <pc:sldMk cId="1189647222" sldId="295"/>
            <ac:spMk id="24" creationId="{379B2CE8-C4E3-7FC7-A70D-D97B4627D4E5}"/>
          </ac:spMkLst>
        </pc:spChg>
      </pc:sldChg>
      <pc:sldChg chg="addSp delSp modSp del mod modNotesTx">
        <pc:chgData name="José Rafael Ramón" userId="9ed7bf60e7504d6a" providerId="LiveId" clId="{9F16B4B4-AA72-4BF7-A98D-479D2FD7126C}" dt="2023-05-20T08:24:48.468" v="292" actId="47"/>
        <pc:sldMkLst>
          <pc:docMk/>
          <pc:sldMk cId="2710276654" sldId="300"/>
        </pc:sldMkLst>
        <pc:spChg chg="mod">
          <ac:chgData name="José Rafael Ramón" userId="9ed7bf60e7504d6a" providerId="LiveId" clId="{9F16B4B4-AA72-4BF7-A98D-479D2FD7126C}" dt="2023-05-20T08:17:03.427" v="152" actId="1076"/>
          <ac:spMkLst>
            <pc:docMk/>
            <pc:sldMk cId="2710276654" sldId="300"/>
            <ac:spMk id="2" creationId="{02F2DE5A-DB79-3BAE-88D3-C7C6E0A0EF2E}"/>
          </ac:spMkLst>
        </pc:spChg>
        <pc:spChg chg="mod">
          <ac:chgData name="José Rafael Ramón" userId="9ed7bf60e7504d6a" providerId="LiveId" clId="{9F16B4B4-AA72-4BF7-A98D-479D2FD7126C}" dt="2023-05-20T08:16:58.103" v="151" actId="6549"/>
          <ac:spMkLst>
            <pc:docMk/>
            <pc:sldMk cId="2710276654" sldId="300"/>
            <ac:spMk id="5" creationId="{6F82169C-5AC4-2F43-DF43-37D2D5E0537B}"/>
          </ac:spMkLst>
        </pc:spChg>
        <pc:picChg chg="del">
          <ac:chgData name="José Rafael Ramón" userId="9ed7bf60e7504d6a" providerId="LiveId" clId="{9F16B4B4-AA72-4BF7-A98D-479D2FD7126C}" dt="2023-05-20T08:24:24.327" v="288" actId="478"/>
          <ac:picMkLst>
            <pc:docMk/>
            <pc:sldMk cId="2710276654" sldId="300"/>
            <ac:picMk id="6" creationId="{859B4854-72E3-7F37-EC6C-4C9B3229E573}"/>
          </ac:picMkLst>
        </pc:picChg>
        <pc:picChg chg="add mod">
          <ac:chgData name="José Rafael Ramón" userId="9ed7bf60e7504d6a" providerId="LiveId" clId="{9F16B4B4-AA72-4BF7-A98D-479D2FD7126C}" dt="2023-05-20T08:21:21.840" v="156" actId="1076"/>
          <ac:picMkLst>
            <pc:docMk/>
            <pc:sldMk cId="2710276654" sldId="300"/>
            <ac:picMk id="1026" creationId="{9D715119-B04A-160E-8848-2CFD920807A3}"/>
          </ac:picMkLst>
        </pc:picChg>
      </pc:sldChg>
      <pc:sldChg chg="modSp mod">
        <pc:chgData name="José Rafael Ramón" userId="9ed7bf60e7504d6a" providerId="LiveId" clId="{9F16B4B4-AA72-4BF7-A98D-479D2FD7126C}" dt="2023-05-20T08:44:54.087" v="778" actId="113"/>
        <pc:sldMkLst>
          <pc:docMk/>
          <pc:sldMk cId="3389467602" sldId="303"/>
        </pc:sldMkLst>
        <pc:spChg chg="mod">
          <ac:chgData name="José Rafael Ramón" userId="9ed7bf60e7504d6a" providerId="LiveId" clId="{9F16B4B4-AA72-4BF7-A98D-479D2FD7126C}" dt="2023-05-20T08:43:52.910" v="764" actId="1076"/>
          <ac:spMkLst>
            <pc:docMk/>
            <pc:sldMk cId="3389467602" sldId="303"/>
            <ac:spMk id="9" creationId="{490399AC-A919-396C-6A55-814F5B5FE73B}"/>
          </ac:spMkLst>
        </pc:spChg>
        <pc:spChg chg="mod">
          <ac:chgData name="José Rafael Ramón" userId="9ed7bf60e7504d6a" providerId="LiveId" clId="{9F16B4B4-AA72-4BF7-A98D-479D2FD7126C}" dt="2023-05-20T08:44:54.087" v="778" actId="113"/>
          <ac:spMkLst>
            <pc:docMk/>
            <pc:sldMk cId="3389467602" sldId="303"/>
            <ac:spMk id="10" creationId="{1EC1F27C-72B3-E8C1-DE2A-0CCBBCD1FE1F}"/>
          </ac:spMkLst>
        </pc:spChg>
      </pc:sldChg>
      <pc:sldChg chg="addSp delSp modSp add mod ord modAnim modNotesTx">
        <pc:chgData name="José Rafael Ramón" userId="9ed7bf60e7504d6a" providerId="LiveId" clId="{9F16B4B4-AA72-4BF7-A98D-479D2FD7126C}" dt="2023-05-20T09:35:08.629" v="1131"/>
        <pc:sldMkLst>
          <pc:docMk/>
          <pc:sldMk cId="1979628768" sldId="304"/>
        </pc:sldMkLst>
        <pc:spChg chg="del">
          <ac:chgData name="José Rafael Ramón" userId="9ed7bf60e7504d6a" providerId="LiveId" clId="{9F16B4B4-AA72-4BF7-A98D-479D2FD7126C}" dt="2023-05-20T08:46:46.421" v="821" actId="478"/>
          <ac:spMkLst>
            <pc:docMk/>
            <pc:sldMk cId="1979628768" sldId="304"/>
            <ac:spMk id="3" creationId="{08B4A7D6-21D8-4A2C-86E4-CEFE8DD02180}"/>
          </ac:spMkLst>
        </pc:spChg>
        <pc:spChg chg="add mod">
          <ac:chgData name="José Rafael Ramón" userId="9ed7bf60e7504d6a" providerId="LiveId" clId="{9F16B4B4-AA72-4BF7-A98D-479D2FD7126C}" dt="2023-05-20T09:35:08.629" v="1131"/>
          <ac:spMkLst>
            <pc:docMk/>
            <pc:sldMk cId="1979628768" sldId="304"/>
            <ac:spMk id="4" creationId="{71E386FD-D68E-DBBE-EF82-65ACF937A729}"/>
          </ac:spMkLst>
        </pc:spChg>
        <pc:spChg chg="mod">
          <ac:chgData name="José Rafael Ramón" userId="9ed7bf60e7504d6a" providerId="LiveId" clId="{9F16B4B4-AA72-4BF7-A98D-479D2FD7126C}" dt="2023-05-20T08:48:10.823" v="979" actId="20577"/>
          <ac:spMkLst>
            <pc:docMk/>
            <pc:sldMk cId="1979628768" sldId="304"/>
            <ac:spMk id="5" creationId="{0F5D4E1C-BECE-4044-8955-F7990D60F576}"/>
          </ac:spMkLst>
        </pc:spChg>
        <pc:spChg chg="add mod">
          <ac:chgData name="José Rafael Ramón" userId="9ed7bf60e7504d6a" providerId="LiveId" clId="{9F16B4B4-AA72-4BF7-A98D-479D2FD7126C}" dt="2023-05-20T09:35:08.629" v="1131"/>
          <ac:spMkLst>
            <pc:docMk/>
            <pc:sldMk cId="1979628768" sldId="304"/>
            <ac:spMk id="6" creationId="{F6D86AF9-DF93-89DD-20EF-6B0C6D8EC024}"/>
          </ac:spMkLst>
        </pc:spChg>
        <pc:spChg chg="del">
          <ac:chgData name="José Rafael Ramón" userId="9ed7bf60e7504d6a" providerId="LiveId" clId="{9F16B4B4-AA72-4BF7-A98D-479D2FD7126C}" dt="2023-05-20T08:46:46.421" v="821" actId="478"/>
          <ac:spMkLst>
            <pc:docMk/>
            <pc:sldMk cId="1979628768" sldId="304"/>
            <ac:spMk id="7" creationId="{53E70B26-FD3C-D624-5276-D1A730826F08}"/>
          </ac:spMkLst>
        </pc:spChg>
        <pc:spChg chg="del">
          <ac:chgData name="José Rafael Ramón" userId="9ed7bf60e7504d6a" providerId="LiveId" clId="{9F16B4B4-AA72-4BF7-A98D-479D2FD7126C}" dt="2023-05-20T08:46:46.421" v="821" actId="478"/>
          <ac:spMkLst>
            <pc:docMk/>
            <pc:sldMk cId="1979628768" sldId="304"/>
            <ac:spMk id="8" creationId="{09064F1C-2BD0-690B-9B51-C22103252432}"/>
          </ac:spMkLst>
        </pc:spChg>
        <pc:spChg chg="del">
          <ac:chgData name="José Rafael Ramón" userId="9ed7bf60e7504d6a" providerId="LiveId" clId="{9F16B4B4-AA72-4BF7-A98D-479D2FD7126C}" dt="2023-05-20T08:46:46.421" v="821" actId="478"/>
          <ac:spMkLst>
            <pc:docMk/>
            <pc:sldMk cId="1979628768" sldId="304"/>
            <ac:spMk id="9" creationId="{A26E0C13-D53C-037C-9747-ACE48F86E072}"/>
          </ac:spMkLst>
        </pc:spChg>
        <pc:spChg chg="add mod">
          <ac:chgData name="José Rafael Ramón" userId="9ed7bf60e7504d6a" providerId="LiveId" clId="{9F16B4B4-AA72-4BF7-A98D-479D2FD7126C}" dt="2023-05-20T09:35:08.629" v="1131"/>
          <ac:spMkLst>
            <pc:docMk/>
            <pc:sldMk cId="1979628768" sldId="304"/>
            <ac:spMk id="10" creationId="{946002FD-61B6-EF2C-5517-DF9A0688484A}"/>
          </ac:spMkLst>
        </pc:spChg>
        <pc:spChg chg="add mod">
          <ac:chgData name="José Rafael Ramón" userId="9ed7bf60e7504d6a" providerId="LiveId" clId="{9F16B4B4-AA72-4BF7-A98D-479D2FD7126C}" dt="2023-05-20T09:35:08.629" v="1131"/>
          <ac:spMkLst>
            <pc:docMk/>
            <pc:sldMk cId="1979628768" sldId="304"/>
            <ac:spMk id="11" creationId="{EDC8DCB3-A4A4-A55F-838C-E515523E986A}"/>
          </ac:spMkLst>
        </pc:spChg>
        <pc:picChg chg="del">
          <ac:chgData name="José Rafael Ramón" userId="9ed7bf60e7504d6a" providerId="LiveId" clId="{9F16B4B4-AA72-4BF7-A98D-479D2FD7126C}" dt="2023-05-20T08:46:42.731" v="820" actId="478"/>
          <ac:picMkLst>
            <pc:docMk/>
            <pc:sldMk cId="1979628768" sldId="304"/>
            <ac:picMk id="2" creationId="{7F006BDE-8032-1A22-689C-928BA0B06C07}"/>
          </ac:picMkLst>
        </pc:picChg>
      </pc:sldChg>
      <pc:sldChg chg="addSp delSp modSp add mod modAnim modNotesTx">
        <pc:chgData name="José Rafael Ramón" userId="9ed7bf60e7504d6a" providerId="LiveId" clId="{9F16B4B4-AA72-4BF7-A98D-479D2FD7126C}" dt="2023-05-20T09:56:11.990" v="1228" actId="164"/>
        <pc:sldMkLst>
          <pc:docMk/>
          <pc:sldMk cId="4226689560" sldId="305"/>
        </pc:sldMkLst>
        <pc:spChg chg="del">
          <ac:chgData name="José Rafael Ramón" userId="9ed7bf60e7504d6a" providerId="LiveId" clId="{9F16B4B4-AA72-4BF7-A98D-479D2FD7126C}" dt="2023-05-20T08:58:01.856" v="981" actId="478"/>
          <ac:spMkLst>
            <pc:docMk/>
            <pc:sldMk cId="4226689560" sldId="305"/>
            <ac:spMk id="3" creationId="{08B4A7D6-21D8-4A2C-86E4-CEFE8DD02180}"/>
          </ac:spMkLst>
        </pc:spChg>
        <pc:spChg chg="mod">
          <ac:chgData name="José Rafael Ramón" userId="9ed7bf60e7504d6a" providerId="LiveId" clId="{9F16B4B4-AA72-4BF7-A98D-479D2FD7126C}" dt="2023-05-20T09:42:15.605" v="1173" actId="20577"/>
          <ac:spMkLst>
            <pc:docMk/>
            <pc:sldMk cId="4226689560" sldId="305"/>
            <ac:spMk id="5" creationId="{0F5D4E1C-BECE-4044-8955-F7990D60F576}"/>
          </ac:spMkLst>
        </pc:spChg>
        <pc:spChg chg="add del">
          <ac:chgData name="José Rafael Ramón" userId="9ed7bf60e7504d6a" providerId="LiveId" clId="{9F16B4B4-AA72-4BF7-A98D-479D2FD7126C}" dt="2023-05-20T09:53:00.294" v="1191" actId="22"/>
          <ac:spMkLst>
            <pc:docMk/>
            <pc:sldMk cId="4226689560" sldId="305"/>
            <ac:spMk id="6" creationId="{19A24DBA-6F1C-9549-369C-A652E5E55801}"/>
          </ac:spMkLst>
        </pc:spChg>
        <pc:spChg chg="del">
          <ac:chgData name="José Rafael Ramón" userId="9ed7bf60e7504d6a" providerId="LiveId" clId="{9F16B4B4-AA72-4BF7-A98D-479D2FD7126C}" dt="2023-05-20T08:58:01.856" v="981" actId="478"/>
          <ac:spMkLst>
            <pc:docMk/>
            <pc:sldMk cId="4226689560" sldId="305"/>
            <ac:spMk id="7" creationId="{53E70B26-FD3C-D624-5276-D1A730826F08}"/>
          </ac:spMkLst>
        </pc:spChg>
        <pc:spChg chg="del">
          <ac:chgData name="José Rafael Ramón" userId="9ed7bf60e7504d6a" providerId="LiveId" clId="{9F16B4B4-AA72-4BF7-A98D-479D2FD7126C}" dt="2023-05-20T08:58:01.856" v="981" actId="478"/>
          <ac:spMkLst>
            <pc:docMk/>
            <pc:sldMk cId="4226689560" sldId="305"/>
            <ac:spMk id="8" creationId="{09064F1C-2BD0-690B-9B51-C22103252432}"/>
          </ac:spMkLst>
        </pc:spChg>
        <pc:spChg chg="del">
          <ac:chgData name="José Rafael Ramón" userId="9ed7bf60e7504d6a" providerId="LiveId" clId="{9F16B4B4-AA72-4BF7-A98D-479D2FD7126C}" dt="2023-05-20T08:58:01.856" v="981" actId="478"/>
          <ac:spMkLst>
            <pc:docMk/>
            <pc:sldMk cId="4226689560" sldId="305"/>
            <ac:spMk id="9" creationId="{A26E0C13-D53C-037C-9747-ACE48F86E072}"/>
          </ac:spMkLst>
        </pc:spChg>
        <pc:spChg chg="add mod">
          <ac:chgData name="José Rafael Ramón" userId="9ed7bf60e7504d6a" providerId="LiveId" clId="{9F16B4B4-AA72-4BF7-A98D-479D2FD7126C}" dt="2023-05-20T09:56:11.990" v="1228" actId="164"/>
          <ac:spMkLst>
            <pc:docMk/>
            <pc:sldMk cId="4226689560" sldId="305"/>
            <ac:spMk id="12" creationId="{1ED422AC-B3BD-BB0A-96FC-761353E62E1D}"/>
          </ac:spMkLst>
        </pc:spChg>
        <pc:grpChg chg="add mod">
          <ac:chgData name="José Rafael Ramón" userId="9ed7bf60e7504d6a" providerId="LiveId" clId="{9F16B4B4-AA72-4BF7-A98D-479D2FD7126C}" dt="2023-05-20T09:56:11.990" v="1228" actId="164"/>
          <ac:grpSpMkLst>
            <pc:docMk/>
            <pc:sldMk cId="4226689560" sldId="305"/>
            <ac:grpSpMk id="13" creationId="{5A36020A-0DB9-019E-2D21-F99333EADB71}"/>
          </ac:grpSpMkLst>
        </pc:grpChg>
        <pc:picChg chg="del">
          <ac:chgData name="José Rafael Ramón" userId="9ed7bf60e7504d6a" providerId="LiveId" clId="{9F16B4B4-AA72-4BF7-A98D-479D2FD7126C}" dt="2023-05-20T08:58:03.432" v="982" actId="478"/>
          <ac:picMkLst>
            <pc:docMk/>
            <pc:sldMk cId="4226689560" sldId="305"/>
            <ac:picMk id="2" creationId="{7F006BDE-8032-1A22-689C-928BA0B06C07}"/>
          </ac:picMkLst>
        </pc:picChg>
        <pc:picChg chg="add mod">
          <ac:chgData name="José Rafael Ramón" userId="9ed7bf60e7504d6a" providerId="LiveId" clId="{9F16B4B4-AA72-4BF7-A98D-479D2FD7126C}" dt="2023-05-20T09:53:53.092" v="1198" actId="1076"/>
          <ac:picMkLst>
            <pc:docMk/>
            <pc:sldMk cId="4226689560" sldId="305"/>
            <ac:picMk id="11" creationId="{70E4E76A-C5CB-7ED8-123F-9D2C39255B7F}"/>
          </ac:picMkLst>
        </pc:picChg>
        <pc:picChg chg="add mod">
          <ac:chgData name="José Rafael Ramón" userId="9ed7bf60e7504d6a" providerId="LiveId" clId="{9F16B4B4-AA72-4BF7-A98D-479D2FD7126C}" dt="2023-05-20T09:56:11.990" v="1228" actId="164"/>
          <ac:picMkLst>
            <pc:docMk/>
            <pc:sldMk cId="4226689560" sldId="305"/>
            <ac:picMk id="2050" creationId="{2630C284-06F4-A96B-7D5C-DF87A5F4F2E2}"/>
          </ac:picMkLst>
        </pc:picChg>
      </pc:sldChg>
      <pc:sldChg chg="addSp delSp modSp add mod modNotesTx">
        <pc:chgData name="José Rafael Ramón" userId="9ed7bf60e7504d6a" providerId="LiveId" clId="{9F16B4B4-AA72-4BF7-A98D-479D2FD7126C}" dt="2023-05-20T10:10:21.457" v="1236" actId="1076"/>
        <pc:sldMkLst>
          <pc:docMk/>
          <pc:sldMk cId="919031057" sldId="306"/>
        </pc:sldMkLst>
        <pc:spChg chg="del">
          <ac:chgData name="José Rafael Ramón" userId="9ed7bf60e7504d6a" providerId="LiveId" clId="{9F16B4B4-AA72-4BF7-A98D-479D2FD7126C}" dt="2023-05-20T08:40:25.209" v="692" actId="478"/>
          <ac:spMkLst>
            <pc:docMk/>
            <pc:sldMk cId="919031057" sldId="306"/>
            <ac:spMk id="3" creationId="{08B4A7D6-21D8-4A2C-86E4-CEFE8DD02180}"/>
          </ac:spMkLst>
        </pc:spChg>
        <pc:spChg chg="mod">
          <ac:chgData name="José Rafael Ramón" userId="9ed7bf60e7504d6a" providerId="LiveId" clId="{9F16B4B4-AA72-4BF7-A98D-479D2FD7126C}" dt="2023-05-20T08:43:11.283" v="760" actId="108"/>
          <ac:spMkLst>
            <pc:docMk/>
            <pc:sldMk cId="919031057" sldId="306"/>
            <ac:spMk id="5" creationId="{0F5D4E1C-BECE-4044-8955-F7990D60F576}"/>
          </ac:spMkLst>
        </pc:spChg>
        <pc:spChg chg="del">
          <ac:chgData name="José Rafael Ramón" userId="9ed7bf60e7504d6a" providerId="LiveId" clId="{9F16B4B4-AA72-4BF7-A98D-479D2FD7126C}" dt="2023-05-20T08:40:25.209" v="692" actId="478"/>
          <ac:spMkLst>
            <pc:docMk/>
            <pc:sldMk cId="919031057" sldId="306"/>
            <ac:spMk id="7" creationId="{53E70B26-FD3C-D624-5276-D1A730826F08}"/>
          </ac:spMkLst>
        </pc:spChg>
        <pc:spChg chg="del">
          <ac:chgData name="José Rafael Ramón" userId="9ed7bf60e7504d6a" providerId="LiveId" clId="{9F16B4B4-AA72-4BF7-A98D-479D2FD7126C}" dt="2023-05-20T08:40:25.209" v="692" actId="478"/>
          <ac:spMkLst>
            <pc:docMk/>
            <pc:sldMk cId="919031057" sldId="306"/>
            <ac:spMk id="8" creationId="{09064F1C-2BD0-690B-9B51-C22103252432}"/>
          </ac:spMkLst>
        </pc:spChg>
        <pc:spChg chg="del">
          <ac:chgData name="José Rafael Ramón" userId="9ed7bf60e7504d6a" providerId="LiveId" clId="{9F16B4B4-AA72-4BF7-A98D-479D2FD7126C}" dt="2023-05-20T08:40:25.209" v="692" actId="478"/>
          <ac:spMkLst>
            <pc:docMk/>
            <pc:sldMk cId="919031057" sldId="306"/>
            <ac:spMk id="9" creationId="{A26E0C13-D53C-037C-9747-ACE48F86E072}"/>
          </ac:spMkLst>
        </pc:spChg>
        <pc:picChg chg="del">
          <ac:chgData name="José Rafael Ramón" userId="9ed7bf60e7504d6a" providerId="LiveId" clId="{9F16B4B4-AA72-4BF7-A98D-479D2FD7126C}" dt="2023-05-20T08:40:26.693" v="693" actId="478"/>
          <ac:picMkLst>
            <pc:docMk/>
            <pc:sldMk cId="919031057" sldId="306"/>
            <ac:picMk id="2" creationId="{7F006BDE-8032-1A22-689C-928BA0B06C07}"/>
          </ac:picMkLst>
        </pc:picChg>
        <pc:picChg chg="add del">
          <ac:chgData name="José Rafael Ramón" userId="9ed7bf60e7504d6a" providerId="LiveId" clId="{9F16B4B4-AA72-4BF7-A98D-479D2FD7126C}" dt="2023-05-20T10:10:14.151" v="1233" actId="478"/>
          <ac:picMkLst>
            <pc:docMk/>
            <pc:sldMk cId="919031057" sldId="306"/>
            <ac:picMk id="6" creationId="{9A95A607-77A5-B25E-EAAD-42191EEE0867}"/>
          </ac:picMkLst>
        </pc:picChg>
        <pc:picChg chg="add mod">
          <ac:chgData name="José Rafael Ramón" userId="9ed7bf60e7504d6a" providerId="LiveId" clId="{9F16B4B4-AA72-4BF7-A98D-479D2FD7126C}" dt="2023-05-20T10:10:21.457" v="1236" actId="1076"/>
          <ac:picMkLst>
            <pc:docMk/>
            <pc:sldMk cId="919031057" sldId="306"/>
            <ac:picMk id="11" creationId="{3EE9302C-172D-17CF-3EF6-CE20A01BD232}"/>
          </ac:picMkLst>
        </pc:picChg>
      </pc:sldChg>
      <pc:sldChg chg="addSp delSp modSp add mod delAnim modAnim">
        <pc:chgData name="José Rafael Ramón" userId="9ed7bf60e7504d6a" providerId="LiveId" clId="{9F16B4B4-AA72-4BF7-A98D-479D2FD7126C}" dt="2023-05-20T09:32:28.507" v="1121" actId="20577"/>
        <pc:sldMkLst>
          <pc:docMk/>
          <pc:sldMk cId="2029701124" sldId="307"/>
        </pc:sldMkLst>
        <pc:spChg chg="del">
          <ac:chgData name="José Rafael Ramón" userId="9ed7bf60e7504d6a" providerId="LiveId" clId="{9F16B4B4-AA72-4BF7-A98D-479D2FD7126C}" dt="2023-05-20T09:18:45.066" v="1052" actId="478"/>
          <ac:spMkLst>
            <pc:docMk/>
            <pc:sldMk cId="2029701124" sldId="307"/>
            <ac:spMk id="3" creationId="{08B4A7D6-21D8-4A2C-86E4-CEFE8DD02180}"/>
          </ac:spMkLst>
        </pc:spChg>
        <pc:spChg chg="mod">
          <ac:chgData name="José Rafael Ramón" userId="9ed7bf60e7504d6a" providerId="LiveId" clId="{9F16B4B4-AA72-4BF7-A98D-479D2FD7126C}" dt="2023-05-20T09:32:28.507" v="1121" actId="20577"/>
          <ac:spMkLst>
            <pc:docMk/>
            <pc:sldMk cId="2029701124" sldId="307"/>
            <ac:spMk id="5" creationId="{0F5D4E1C-BECE-4044-8955-F7990D60F576}"/>
          </ac:spMkLst>
        </pc:spChg>
        <pc:spChg chg="del">
          <ac:chgData name="José Rafael Ramón" userId="9ed7bf60e7504d6a" providerId="LiveId" clId="{9F16B4B4-AA72-4BF7-A98D-479D2FD7126C}" dt="2023-05-20T09:18:45.066" v="1052" actId="478"/>
          <ac:spMkLst>
            <pc:docMk/>
            <pc:sldMk cId="2029701124" sldId="307"/>
            <ac:spMk id="7" creationId="{53E70B26-FD3C-D624-5276-D1A730826F08}"/>
          </ac:spMkLst>
        </pc:spChg>
        <pc:spChg chg="del">
          <ac:chgData name="José Rafael Ramón" userId="9ed7bf60e7504d6a" providerId="LiveId" clId="{9F16B4B4-AA72-4BF7-A98D-479D2FD7126C}" dt="2023-05-20T09:18:45.066" v="1052" actId="478"/>
          <ac:spMkLst>
            <pc:docMk/>
            <pc:sldMk cId="2029701124" sldId="307"/>
            <ac:spMk id="8" creationId="{09064F1C-2BD0-690B-9B51-C22103252432}"/>
          </ac:spMkLst>
        </pc:spChg>
        <pc:spChg chg="del">
          <ac:chgData name="José Rafael Ramón" userId="9ed7bf60e7504d6a" providerId="LiveId" clId="{9F16B4B4-AA72-4BF7-A98D-479D2FD7126C}" dt="2023-05-20T09:18:45.066" v="1052" actId="478"/>
          <ac:spMkLst>
            <pc:docMk/>
            <pc:sldMk cId="2029701124" sldId="307"/>
            <ac:spMk id="9" creationId="{A26E0C13-D53C-037C-9747-ACE48F86E072}"/>
          </ac:spMkLst>
        </pc:spChg>
        <pc:picChg chg="del">
          <ac:chgData name="José Rafael Ramón" userId="9ed7bf60e7504d6a" providerId="LiveId" clId="{9F16B4B4-AA72-4BF7-A98D-479D2FD7126C}" dt="2023-05-20T09:18:47.750" v="1053" actId="478"/>
          <ac:picMkLst>
            <pc:docMk/>
            <pc:sldMk cId="2029701124" sldId="307"/>
            <ac:picMk id="2" creationId="{7F006BDE-8032-1A22-689C-928BA0B06C07}"/>
          </ac:picMkLst>
        </pc:picChg>
        <pc:picChg chg="add del mod">
          <ac:chgData name="José Rafael Ramón" userId="9ed7bf60e7504d6a" providerId="LiveId" clId="{9F16B4B4-AA72-4BF7-A98D-479D2FD7126C}" dt="2023-05-20T09:22:59.717" v="1064" actId="478"/>
          <ac:picMkLst>
            <pc:docMk/>
            <pc:sldMk cId="2029701124" sldId="307"/>
            <ac:picMk id="6" creationId="{4C6BD0A5-8DBD-652F-D456-A06DFAD9F8A1}"/>
          </ac:picMkLst>
        </pc:picChg>
        <pc:picChg chg="add mod">
          <ac:chgData name="José Rafael Ramón" userId="9ed7bf60e7504d6a" providerId="LiveId" clId="{9F16B4B4-AA72-4BF7-A98D-479D2FD7126C}" dt="2023-05-20T09:32:04.973" v="1116" actId="1076"/>
          <ac:picMkLst>
            <pc:docMk/>
            <pc:sldMk cId="2029701124" sldId="307"/>
            <ac:picMk id="11" creationId="{D2C73287-6933-0572-1397-D911D3055611}"/>
          </ac:picMkLst>
        </pc:picChg>
        <pc:picChg chg="del">
          <ac:chgData name="José Rafael Ramón" userId="9ed7bf60e7504d6a" providerId="LiveId" clId="{9F16B4B4-AA72-4BF7-A98D-479D2FD7126C}" dt="2023-05-20T09:18:47.750" v="1053" actId="478"/>
          <ac:picMkLst>
            <pc:docMk/>
            <pc:sldMk cId="2029701124" sldId="307"/>
            <ac:picMk id="12" creationId="{F763919A-50C0-1BBE-8E2A-B143ADCD36D5}"/>
          </ac:picMkLst>
        </pc:picChg>
        <pc:picChg chg="del mod">
          <ac:chgData name="José Rafael Ramón" userId="9ed7bf60e7504d6a" providerId="LiveId" clId="{9F16B4B4-AA72-4BF7-A98D-479D2FD7126C}" dt="2023-05-20T09:21:08.030" v="1058" actId="478"/>
          <ac:picMkLst>
            <pc:docMk/>
            <pc:sldMk cId="2029701124" sldId="307"/>
            <ac:picMk id="14" creationId="{9A99B118-262B-21A8-33F4-E6FDE5862EBC}"/>
          </ac:picMkLst>
        </pc:picChg>
        <pc:picChg chg="add mod">
          <ac:chgData name="José Rafael Ramón" userId="9ed7bf60e7504d6a" providerId="LiveId" clId="{9F16B4B4-AA72-4BF7-A98D-479D2FD7126C}" dt="2023-05-20T09:32:09.227" v="1117" actId="1076"/>
          <ac:picMkLst>
            <pc:docMk/>
            <pc:sldMk cId="2029701124" sldId="307"/>
            <ac:picMk id="15" creationId="{96C6B893-72FE-C7A6-543C-5C3083AC5EBF}"/>
          </ac:picMkLst>
        </pc:picChg>
        <pc:picChg chg="add del mod">
          <ac:chgData name="José Rafael Ramón" userId="9ed7bf60e7504d6a" providerId="LiveId" clId="{9F16B4B4-AA72-4BF7-A98D-479D2FD7126C}" dt="2023-05-20T09:27:13.761" v="1078" actId="478"/>
          <ac:picMkLst>
            <pc:docMk/>
            <pc:sldMk cId="2029701124" sldId="307"/>
            <ac:picMk id="17" creationId="{61C517B2-C7FD-DB64-2041-60F563E42973}"/>
          </ac:picMkLst>
        </pc:picChg>
        <pc:picChg chg="add del mod">
          <ac:chgData name="José Rafael Ramón" userId="9ed7bf60e7504d6a" providerId="LiveId" clId="{9F16B4B4-AA72-4BF7-A98D-479D2FD7126C}" dt="2023-05-20T09:31:55.976" v="1113" actId="478"/>
          <ac:picMkLst>
            <pc:docMk/>
            <pc:sldMk cId="2029701124" sldId="307"/>
            <ac:picMk id="19" creationId="{8FA8151D-9186-0F12-E2FE-9FD779B0973E}"/>
          </ac:picMkLst>
        </pc:picChg>
        <pc:picChg chg="add del mod">
          <ac:chgData name="José Rafael Ramón" userId="9ed7bf60e7504d6a" providerId="LiveId" clId="{9F16B4B4-AA72-4BF7-A98D-479D2FD7126C}" dt="2023-05-20T09:31:57.966" v="1114" actId="478"/>
          <ac:picMkLst>
            <pc:docMk/>
            <pc:sldMk cId="2029701124" sldId="307"/>
            <ac:picMk id="21" creationId="{2C9A2424-38BE-A2D1-01AC-679BB0052F3C}"/>
          </ac:picMkLst>
        </pc:picChg>
      </pc:sldChg>
      <pc:sldChg chg="addSp delSp modSp add mod ord delAnim">
        <pc:chgData name="José Rafael Ramón" userId="9ed7bf60e7504d6a" providerId="LiveId" clId="{9F16B4B4-AA72-4BF7-A98D-479D2FD7126C}" dt="2023-05-20T09:41:30.851" v="1157" actId="1076"/>
        <pc:sldMkLst>
          <pc:docMk/>
          <pc:sldMk cId="203149216" sldId="308"/>
        </pc:sldMkLst>
        <pc:spChg chg="mod">
          <ac:chgData name="José Rafael Ramón" userId="9ed7bf60e7504d6a" providerId="LiveId" clId="{9F16B4B4-AA72-4BF7-A98D-479D2FD7126C}" dt="2023-05-20T09:31:03.811" v="1109" actId="20577"/>
          <ac:spMkLst>
            <pc:docMk/>
            <pc:sldMk cId="203149216" sldId="308"/>
            <ac:spMk id="5" creationId="{0F5D4E1C-BECE-4044-8955-F7990D60F576}"/>
          </ac:spMkLst>
        </pc:spChg>
        <pc:picChg chg="add mod">
          <ac:chgData name="José Rafael Ramón" userId="9ed7bf60e7504d6a" providerId="LiveId" clId="{9F16B4B4-AA72-4BF7-A98D-479D2FD7126C}" dt="2023-05-20T09:40:13.898" v="1147" actId="1076"/>
          <ac:picMkLst>
            <pc:docMk/>
            <pc:sldMk cId="203149216" sldId="308"/>
            <ac:picMk id="2" creationId="{981F51FD-9315-DE0C-638E-9A755F5221C3}"/>
          </ac:picMkLst>
        </pc:picChg>
        <pc:picChg chg="add mod">
          <ac:chgData name="José Rafael Ramón" userId="9ed7bf60e7504d6a" providerId="LiveId" clId="{9F16B4B4-AA72-4BF7-A98D-479D2FD7126C}" dt="2023-05-20T09:41:30.851" v="1157" actId="1076"/>
          <ac:picMkLst>
            <pc:docMk/>
            <pc:sldMk cId="203149216" sldId="308"/>
            <ac:picMk id="4" creationId="{359E9276-C27E-09DE-C902-DC5AF2D219F7}"/>
          </ac:picMkLst>
        </pc:picChg>
        <pc:picChg chg="add mod">
          <ac:chgData name="José Rafael Ramón" userId="9ed7bf60e7504d6a" providerId="LiveId" clId="{9F16B4B4-AA72-4BF7-A98D-479D2FD7126C}" dt="2023-05-20T09:41:25.249" v="1156" actId="1076"/>
          <ac:picMkLst>
            <pc:docMk/>
            <pc:sldMk cId="203149216" sldId="308"/>
            <ac:picMk id="7" creationId="{EEEF9296-6127-3691-6E47-49E940B3C86A}"/>
          </ac:picMkLst>
        </pc:picChg>
        <pc:picChg chg="del">
          <ac:chgData name="José Rafael Ramón" userId="9ed7bf60e7504d6a" providerId="LiveId" clId="{9F16B4B4-AA72-4BF7-A98D-479D2FD7126C}" dt="2023-05-20T09:39:23.026" v="1144" actId="478"/>
          <ac:picMkLst>
            <pc:docMk/>
            <pc:sldMk cId="203149216" sldId="308"/>
            <ac:picMk id="11" creationId="{D2C73287-6933-0572-1397-D911D3055611}"/>
          </ac:picMkLst>
        </pc:picChg>
        <pc:picChg chg="del">
          <ac:chgData name="José Rafael Ramón" userId="9ed7bf60e7504d6a" providerId="LiveId" clId="{9F16B4B4-AA72-4BF7-A98D-479D2FD7126C}" dt="2023-05-20T09:39:23.026" v="1144" actId="478"/>
          <ac:picMkLst>
            <pc:docMk/>
            <pc:sldMk cId="203149216" sldId="308"/>
            <ac:picMk id="15" creationId="{96C6B893-72FE-C7A6-543C-5C3083AC5EBF}"/>
          </ac:picMkLst>
        </pc:picChg>
        <pc:picChg chg="del">
          <ac:chgData name="José Rafael Ramón" userId="9ed7bf60e7504d6a" providerId="LiveId" clId="{9F16B4B4-AA72-4BF7-A98D-479D2FD7126C}" dt="2023-05-20T09:39:23.026" v="1144" actId="478"/>
          <ac:picMkLst>
            <pc:docMk/>
            <pc:sldMk cId="203149216" sldId="308"/>
            <ac:picMk id="19" creationId="{8FA8151D-9186-0F12-E2FE-9FD779B0973E}"/>
          </ac:picMkLst>
        </pc:picChg>
        <pc:picChg chg="del">
          <ac:chgData name="José Rafael Ramón" userId="9ed7bf60e7504d6a" providerId="LiveId" clId="{9F16B4B4-AA72-4BF7-A98D-479D2FD7126C}" dt="2023-05-20T09:39:23.026" v="1144" actId="478"/>
          <ac:picMkLst>
            <pc:docMk/>
            <pc:sldMk cId="203149216" sldId="308"/>
            <ac:picMk id="21" creationId="{2C9A2424-38BE-A2D1-01AC-679BB0052F3C}"/>
          </ac:picMkLst>
        </pc:picChg>
      </pc:sldChg>
      <pc:sldChg chg="delSp modSp add mod delAnim">
        <pc:chgData name="José Rafael Ramón" userId="9ed7bf60e7504d6a" providerId="LiveId" clId="{9F16B4B4-AA72-4BF7-A98D-479D2FD7126C}" dt="2023-05-20T09:32:51.293" v="1126" actId="1076"/>
        <pc:sldMkLst>
          <pc:docMk/>
          <pc:sldMk cId="3732773887" sldId="309"/>
        </pc:sldMkLst>
        <pc:spChg chg="mod">
          <ac:chgData name="José Rafael Ramón" userId="9ed7bf60e7504d6a" providerId="LiveId" clId="{9F16B4B4-AA72-4BF7-A98D-479D2FD7126C}" dt="2023-05-20T09:32:38" v="1122" actId="20577"/>
          <ac:spMkLst>
            <pc:docMk/>
            <pc:sldMk cId="3732773887" sldId="309"/>
            <ac:spMk id="5" creationId="{0F5D4E1C-BECE-4044-8955-F7990D60F576}"/>
          </ac:spMkLst>
        </pc:spChg>
        <pc:picChg chg="del">
          <ac:chgData name="José Rafael Ramón" userId="9ed7bf60e7504d6a" providerId="LiveId" clId="{9F16B4B4-AA72-4BF7-A98D-479D2FD7126C}" dt="2023-05-20T09:32:42.169" v="1123" actId="478"/>
          <ac:picMkLst>
            <pc:docMk/>
            <pc:sldMk cId="3732773887" sldId="309"/>
            <ac:picMk id="11" creationId="{D2C73287-6933-0572-1397-D911D3055611}"/>
          </ac:picMkLst>
        </pc:picChg>
        <pc:picChg chg="del">
          <ac:chgData name="José Rafael Ramón" userId="9ed7bf60e7504d6a" providerId="LiveId" clId="{9F16B4B4-AA72-4BF7-A98D-479D2FD7126C}" dt="2023-05-20T09:32:42.821" v="1124" actId="478"/>
          <ac:picMkLst>
            <pc:docMk/>
            <pc:sldMk cId="3732773887" sldId="309"/>
            <ac:picMk id="15" creationId="{96C6B893-72FE-C7A6-543C-5C3083AC5EBF}"/>
          </ac:picMkLst>
        </pc:picChg>
        <pc:picChg chg="mod">
          <ac:chgData name="José Rafael Ramón" userId="9ed7bf60e7504d6a" providerId="LiveId" clId="{9F16B4B4-AA72-4BF7-A98D-479D2FD7126C}" dt="2023-05-20T09:32:45.735" v="1125" actId="1076"/>
          <ac:picMkLst>
            <pc:docMk/>
            <pc:sldMk cId="3732773887" sldId="309"/>
            <ac:picMk id="19" creationId="{8FA8151D-9186-0F12-E2FE-9FD779B0973E}"/>
          </ac:picMkLst>
        </pc:picChg>
        <pc:picChg chg="mod">
          <ac:chgData name="José Rafael Ramón" userId="9ed7bf60e7504d6a" providerId="LiveId" clId="{9F16B4B4-AA72-4BF7-A98D-479D2FD7126C}" dt="2023-05-20T09:32:51.293" v="1126" actId="1076"/>
          <ac:picMkLst>
            <pc:docMk/>
            <pc:sldMk cId="3732773887" sldId="309"/>
            <ac:picMk id="21" creationId="{2C9A2424-38BE-A2D1-01AC-679BB0052F3C}"/>
          </ac:picMkLst>
        </pc:picChg>
      </pc:sldChg>
      <pc:sldChg chg="addSp delSp modSp new mod">
        <pc:chgData name="José Rafael Ramón" userId="9ed7bf60e7504d6a" providerId="LiveId" clId="{9F16B4B4-AA72-4BF7-A98D-479D2FD7126C}" dt="2023-05-20T09:48:32.070" v="1189" actId="1076"/>
        <pc:sldMkLst>
          <pc:docMk/>
          <pc:sldMk cId="4076451712" sldId="310"/>
        </pc:sldMkLst>
        <pc:spChg chg="mod">
          <ac:chgData name="José Rafael Ramón" userId="9ed7bf60e7504d6a" providerId="LiveId" clId="{9F16B4B4-AA72-4BF7-A98D-479D2FD7126C}" dt="2023-05-20T09:31:28.242" v="1112" actId="108"/>
          <ac:spMkLst>
            <pc:docMk/>
            <pc:sldMk cId="4076451712" sldId="310"/>
            <ac:spMk id="2" creationId="{89ADF46F-8E3A-B7B6-8288-2B3D768C3847}"/>
          </ac:spMkLst>
        </pc:spChg>
        <pc:spChg chg="del">
          <ac:chgData name="José Rafael Ramón" userId="9ed7bf60e7504d6a" providerId="LiveId" clId="{9F16B4B4-AA72-4BF7-A98D-479D2FD7126C}" dt="2023-05-20T09:48:27.475" v="1188" actId="478"/>
          <ac:spMkLst>
            <pc:docMk/>
            <pc:sldMk cId="4076451712" sldId="310"/>
            <ac:spMk id="3" creationId="{8DD810CB-5BFF-7C7E-DAAD-D88A658B7C83}"/>
          </ac:spMkLst>
        </pc:spChg>
        <pc:picChg chg="add mod">
          <ac:chgData name="José Rafael Ramón" userId="9ed7bf60e7504d6a" providerId="LiveId" clId="{9F16B4B4-AA72-4BF7-A98D-479D2FD7126C}" dt="2023-05-20T09:48:32.070" v="1189" actId="1076"/>
          <ac:picMkLst>
            <pc:docMk/>
            <pc:sldMk cId="4076451712" sldId="310"/>
            <ac:picMk id="4" creationId="{A259CE23-3882-6EF4-F5F0-51528B1822BF}"/>
          </ac:picMkLst>
        </pc:picChg>
      </pc:sldChg>
      <pc:sldChg chg="delSp modSp add mod ord delAnim">
        <pc:chgData name="José Rafael Ramón" userId="9ed7bf60e7504d6a" providerId="LiveId" clId="{9F16B4B4-AA72-4BF7-A98D-479D2FD7126C}" dt="2023-05-20T09:35:40.467" v="1136" actId="1076"/>
        <pc:sldMkLst>
          <pc:docMk/>
          <pc:sldMk cId="3653656202" sldId="311"/>
        </pc:sldMkLst>
        <pc:picChg chg="mod">
          <ac:chgData name="José Rafael Ramón" userId="9ed7bf60e7504d6a" providerId="LiveId" clId="{9F16B4B4-AA72-4BF7-A98D-479D2FD7126C}" dt="2023-05-20T09:35:40.467" v="1136" actId="1076"/>
          <ac:picMkLst>
            <pc:docMk/>
            <pc:sldMk cId="3653656202" sldId="311"/>
            <ac:picMk id="11" creationId="{D2C73287-6933-0572-1397-D911D3055611}"/>
          </ac:picMkLst>
        </pc:picChg>
        <pc:picChg chg="del">
          <ac:chgData name="José Rafael Ramón" userId="9ed7bf60e7504d6a" providerId="LiveId" clId="{9F16B4B4-AA72-4BF7-A98D-479D2FD7126C}" dt="2023-05-20T09:35:35.989" v="1135" actId="478"/>
          <ac:picMkLst>
            <pc:docMk/>
            <pc:sldMk cId="3653656202" sldId="311"/>
            <ac:picMk id="15" creationId="{96C6B893-72FE-C7A6-543C-5C3083AC5EBF}"/>
          </ac:picMkLst>
        </pc:picChg>
      </pc:sldChg>
      <pc:sldChg chg="addSp delSp modSp add mod ord delAnim">
        <pc:chgData name="José Rafael Ramón" userId="9ed7bf60e7504d6a" providerId="LiveId" clId="{9F16B4B4-AA72-4BF7-A98D-479D2FD7126C}" dt="2023-05-20T09:38:47.421" v="1142" actId="22"/>
        <pc:sldMkLst>
          <pc:docMk/>
          <pc:sldMk cId="3643631055" sldId="312"/>
        </pc:sldMkLst>
        <pc:picChg chg="add del">
          <ac:chgData name="José Rafael Ramón" userId="9ed7bf60e7504d6a" providerId="LiveId" clId="{9F16B4B4-AA72-4BF7-A98D-479D2FD7126C}" dt="2023-05-20T09:38:47.421" v="1142" actId="22"/>
          <ac:picMkLst>
            <pc:docMk/>
            <pc:sldMk cId="3643631055" sldId="312"/>
            <ac:picMk id="3" creationId="{F8BDA4B5-06AF-1A31-B1F6-8A7A77DB6A91}"/>
          </ac:picMkLst>
        </pc:picChg>
        <pc:picChg chg="mod">
          <ac:chgData name="José Rafael Ramón" userId="9ed7bf60e7504d6a" providerId="LiveId" clId="{9F16B4B4-AA72-4BF7-A98D-479D2FD7126C}" dt="2023-05-20T09:35:45.495" v="1138" actId="1076"/>
          <ac:picMkLst>
            <pc:docMk/>
            <pc:sldMk cId="3643631055" sldId="312"/>
            <ac:picMk id="19" creationId="{8FA8151D-9186-0F12-E2FE-9FD779B0973E}"/>
          </ac:picMkLst>
        </pc:picChg>
        <pc:picChg chg="del">
          <ac:chgData name="José Rafael Ramón" userId="9ed7bf60e7504d6a" providerId="LiveId" clId="{9F16B4B4-AA72-4BF7-A98D-479D2FD7126C}" dt="2023-05-20T09:35:42.178" v="1137" actId="478"/>
          <ac:picMkLst>
            <pc:docMk/>
            <pc:sldMk cId="3643631055" sldId="312"/>
            <ac:picMk id="21" creationId="{2C9A2424-38BE-A2D1-01AC-679BB0052F3C}"/>
          </ac:picMkLst>
        </pc:picChg>
      </pc:sldChg>
      <pc:sldChg chg="addSp delSp add mod ord delAnim">
        <pc:chgData name="José Rafael Ramón" userId="9ed7bf60e7504d6a" providerId="LiveId" clId="{9F16B4B4-AA72-4BF7-A98D-479D2FD7126C}" dt="2023-05-20T09:38:18.596" v="1140" actId="22"/>
        <pc:sldMkLst>
          <pc:docMk/>
          <pc:sldMk cId="1699123271" sldId="313"/>
        </pc:sldMkLst>
        <pc:picChg chg="add">
          <ac:chgData name="José Rafael Ramón" userId="9ed7bf60e7504d6a" providerId="LiveId" clId="{9F16B4B4-AA72-4BF7-A98D-479D2FD7126C}" dt="2023-05-20T09:38:18.596" v="1140" actId="22"/>
          <ac:picMkLst>
            <pc:docMk/>
            <pc:sldMk cId="1699123271" sldId="313"/>
            <ac:picMk id="3" creationId="{1132D58E-C5CF-0625-6F3A-E62A727EC52C}"/>
          </ac:picMkLst>
        </pc:picChg>
        <pc:picChg chg="del">
          <ac:chgData name="José Rafael Ramón" userId="9ed7bf60e7504d6a" providerId="LiveId" clId="{9F16B4B4-AA72-4BF7-A98D-479D2FD7126C}" dt="2023-05-20T09:35:57.037" v="1139" actId="478"/>
          <ac:picMkLst>
            <pc:docMk/>
            <pc:sldMk cId="1699123271" sldId="313"/>
            <ac:picMk id="11" creationId="{D2C73287-6933-0572-1397-D911D3055611}"/>
          </ac:picMkLst>
        </pc:picChg>
        <pc:picChg chg="del">
          <ac:chgData name="José Rafael Ramón" userId="9ed7bf60e7504d6a" providerId="LiveId" clId="{9F16B4B4-AA72-4BF7-A98D-479D2FD7126C}" dt="2023-05-20T09:35:57.037" v="1139" actId="478"/>
          <ac:picMkLst>
            <pc:docMk/>
            <pc:sldMk cId="1699123271" sldId="313"/>
            <ac:picMk id="15" creationId="{96C6B893-72FE-C7A6-543C-5C3083AC5EBF}"/>
          </ac:picMkLst>
        </pc:picChg>
        <pc:picChg chg="del">
          <ac:chgData name="José Rafael Ramón" userId="9ed7bf60e7504d6a" providerId="LiveId" clId="{9F16B4B4-AA72-4BF7-A98D-479D2FD7126C}" dt="2023-05-20T09:35:57.037" v="1139" actId="478"/>
          <ac:picMkLst>
            <pc:docMk/>
            <pc:sldMk cId="1699123271" sldId="313"/>
            <ac:picMk id="19" creationId="{8FA8151D-9186-0F12-E2FE-9FD779B0973E}"/>
          </ac:picMkLst>
        </pc:picChg>
        <pc:picChg chg="del">
          <ac:chgData name="José Rafael Ramón" userId="9ed7bf60e7504d6a" providerId="LiveId" clId="{9F16B4B4-AA72-4BF7-A98D-479D2FD7126C}" dt="2023-05-20T09:35:57.037" v="1139" actId="478"/>
          <ac:picMkLst>
            <pc:docMk/>
            <pc:sldMk cId="1699123271" sldId="313"/>
            <ac:picMk id="21" creationId="{2C9A2424-38BE-A2D1-01AC-679BB0052F3C}"/>
          </ac:picMkLst>
        </pc:picChg>
      </pc:sldChg>
      <pc:sldChg chg="addSp delSp modSp add mod">
        <pc:chgData name="José Rafael Ramón" userId="9ed7bf60e7504d6a" providerId="LiveId" clId="{9F16B4B4-AA72-4BF7-A98D-479D2FD7126C}" dt="2023-05-20T09:48:04.855" v="1186" actId="1076"/>
        <pc:sldMkLst>
          <pc:docMk/>
          <pc:sldMk cId="3718843649" sldId="314"/>
        </pc:sldMkLst>
        <pc:spChg chg="mod">
          <ac:chgData name="José Rafael Ramón" userId="9ed7bf60e7504d6a" providerId="LiveId" clId="{9F16B4B4-AA72-4BF7-A98D-479D2FD7126C}" dt="2023-05-20T09:43:17.096" v="1183" actId="20577"/>
          <ac:spMkLst>
            <pc:docMk/>
            <pc:sldMk cId="3718843649" sldId="314"/>
            <ac:spMk id="5" creationId="{0F5D4E1C-BECE-4044-8955-F7990D60F576}"/>
          </ac:spMkLst>
        </pc:spChg>
        <pc:picChg chg="del">
          <ac:chgData name="José Rafael Ramón" userId="9ed7bf60e7504d6a" providerId="LiveId" clId="{9F16B4B4-AA72-4BF7-A98D-479D2FD7126C}" dt="2023-05-20T09:43:22.157" v="1184" actId="478"/>
          <ac:picMkLst>
            <pc:docMk/>
            <pc:sldMk cId="3718843649" sldId="314"/>
            <ac:picMk id="3" creationId="{1132D58E-C5CF-0625-6F3A-E62A727EC52C}"/>
          </ac:picMkLst>
        </pc:picChg>
        <pc:picChg chg="add mod">
          <ac:chgData name="José Rafael Ramón" userId="9ed7bf60e7504d6a" providerId="LiveId" clId="{9F16B4B4-AA72-4BF7-A98D-479D2FD7126C}" dt="2023-05-20T09:48:04.855" v="1186" actId="1076"/>
          <ac:picMkLst>
            <pc:docMk/>
            <pc:sldMk cId="3718843649" sldId="314"/>
            <ac:picMk id="4" creationId="{455FBEF4-DEC8-755C-2959-162156E35B84}"/>
          </ac:picMkLst>
        </pc:picChg>
      </pc:sldChg>
      <pc:sldChg chg="delSp add del mod">
        <pc:chgData name="José Rafael Ramón" userId="9ed7bf60e7504d6a" providerId="LiveId" clId="{9F16B4B4-AA72-4BF7-A98D-479D2FD7126C}" dt="2023-05-20T10:10:45.306" v="1237" actId="47"/>
        <pc:sldMkLst>
          <pc:docMk/>
          <pc:sldMk cId="1183211403" sldId="315"/>
        </pc:sldMkLst>
        <pc:grpChg chg="del">
          <ac:chgData name="José Rafael Ramón" userId="9ed7bf60e7504d6a" providerId="LiveId" clId="{9F16B4B4-AA72-4BF7-A98D-479D2FD7126C}" dt="2023-05-20T09:56:47.512" v="1231" actId="478"/>
          <ac:grpSpMkLst>
            <pc:docMk/>
            <pc:sldMk cId="1183211403" sldId="315"/>
            <ac:grpSpMk id="13" creationId="{5A36020A-0DB9-019E-2D21-F99333EADB71}"/>
          </ac:grpSpMkLst>
        </pc:grpChg>
        <pc:picChg chg="del">
          <ac:chgData name="José Rafael Ramón" userId="9ed7bf60e7504d6a" providerId="LiveId" clId="{9F16B4B4-AA72-4BF7-A98D-479D2FD7126C}" dt="2023-05-20T09:56:46.032" v="1230" actId="478"/>
          <ac:picMkLst>
            <pc:docMk/>
            <pc:sldMk cId="1183211403" sldId="315"/>
            <ac:picMk id="11" creationId="{70E4E76A-C5CB-7ED8-123F-9D2C39255B7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F663-7E36-284F-93AD-25D19950C905}" type="datetimeFigureOut">
              <a:rPr lang="es-ES_tradnl" smtClean="0"/>
              <a:t>27/5/23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1BD0E-354B-C440-9698-83F7F74945A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63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 Explicar el contexto. Puntos a tratar: comunicación asíncrona, mensajería vs http </a:t>
            </a:r>
            <a:r>
              <a:rPr lang="es-ES" dirty="0" err="1"/>
              <a:t>calls</a:t>
            </a:r>
            <a:r>
              <a:rPr lang="es-ES" dirty="0"/>
              <a:t>, propagación, bases de datos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438517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Detectar los problemas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64739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Mostrar soluciones: </a:t>
            </a:r>
            <a:r>
              <a:rPr lang="es-ES" dirty="0" err="1"/>
              <a:t>Fallback</a:t>
            </a:r>
            <a:r>
              <a:rPr lang="es-ES" dirty="0"/>
              <a:t>, </a:t>
            </a:r>
            <a:r>
              <a:rPr lang="es-ES" dirty="0" err="1"/>
              <a:t>Outbook</a:t>
            </a:r>
            <a:r>
              <a:rPr lang="es-ES" dirty="0"/>
              <a:t>, </a:t>
            </a:r>
            <a:r>
              <a:rPr lang="es-ES" dirty="0" err="1"/>
              <a:t>poison</a:t>
            </a:r>
            <a:r>
              <a:rPr lang="es-ES" dirty="0"/>
              <a:t>/</a:t>
            </a:r>
            <a:r>
              <a:rPr lang="es-ES" dirty="0" err="1"/>
              <a:t>deadletter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778874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99882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 Explicar el contexto. Puntos a tratar: comunicación asíncrona, mensajería vs http </a:t>
            </a:r>
            <a:r>
              <a:rPr lang="es-ES" dirty="0" err="1"/>
              <a:t>calls</a:t>
            </a:r>
            <a:r>
              <a:rPr lang="es-ES" dirty="0"/>
              <a:t>, propagación, bases de datos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18230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 Explicar el contexto. Puntos a tratar: comunicación asíncrona, mensajería vs http </a:t>
            </a:r>
            <a:r>
              <a:rPr lang="es-ES" dirty="0" err="1"/>
              <a:t>calls</a:t>
            </a:r>
            <a:r>
              <a:rPr lang="es-ES" dirty="0"/>
              <a:t>, propagación, bases de datos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73053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 Explicar el contexto. Puntos a tratar: comunicación asíncrona, mensajería vs http </a:t>
            </a:r>
            <a:r>
              <a:rPr lang="es-ES" dirty="0" err="1"/>
              <a:t>calls</a:t>
            </a:r>
            <a:r>
              <a:rPr lang="es-ES" dirty="0"/>
              <a:t>, propagación, bases de datos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74220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 Explicar el contexto. Puntos a tratar: comunicación asíncrona, mensajería vs http </a:t>
            </a:r>
            <a:r>
              <a:rPr lang="es-ES" dirty="0" err="1"/>
              <a:t>calls</a:t>
            </a:r>
            <a:r>
              <a:rPr lang="es-ES" dirty="0"/>
              <a:t>, propagación, bases de datos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50065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Focalizar en las situaciones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36636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 Explicar el contexto. Puntos a tratar: comunicación asíncrona, mensajería vs http </a:t>
            </a:r>
            <a:r>
              <a:rPr lang="es-ES" dirty="0" err="1"/>
              <a:t>calls</a:t>
            </a:r>
            <a:r>
              <a:rPr lang="es-ES" dirty="0"/>
              <a:t>, propagación, bases de datos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81575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 Explicar el contexto. Puntos a tratar: comunicación asíncrona, mensajería vs http </a:t>
            </a:r>
            <a:r>
              <a:rPr lang="es-ES" dirty="0" err="1"/>
              <a:t>calls</a:t>
            </a:r>
            <a:r>
              <a:rPr lang="es-ES" dirty="0"/>
              <a:t>, propagación, bases de datos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80511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 Explicar el contexto. Puntos a tratar: comunicación asíncrona, mensajería vs http </a:t>
            </a:r>
            <a:r>
              <a:rPr lang="es-ES" dirty="0" err="1"/>
              <a:t>calls</a:t>
            </a:r>
            <a:r>
              <a:rPr lang="es-ES" dirty="0"/>
              <a:t>, propagación, bases de datos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65085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27/5/23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03F3A255-DB92-40F2-A720-8A93ABBCD9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1084"/>
            <a:ext cx="924339" cy="104846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27/5/23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B72CA792-D146-9342-95DE-270094613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7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70DACA1-5AB0-4211-B852-E7C7583AB261}"/>
              </a:ext>
            </a:extLst>
          </p:cNvPr>
          <p:cNvSpPr txBox="1"/>
          <p:nvPr userDrawn="1"/>
        </p:nvSpPr>
        <p:spPr>
          <a:xfrm rot="21065074">
            <a:off x="11316911" y="5988882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2023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403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ítulo 4">
            <a:extLst>
              <a:ext uri="{FF2B5EF4-FFF2-40B4-BE49-F238E27FC236}">
                <a16:creationId xmlns:a16="http://schemas.microsoft.com/office/drawing/2014/main" id="{12C73CDD-2924-F989-5639-D33939352387}"/>
              </a:ext>
            </a:extLst>
          </p:cNvPr>
          <p:cNvSpPr txBox="1">
            <a:spLocks/>
          </p:cNvSpPr>
          <p:nvPr userDrawn="1"/>
        </p:nvSpPr>
        <p:spPr>
          <a:xfrm>
            <a:off x="553507" y="178731"/>
            <a:ext cx="1730542" cy="61826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b="1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26" name="Flowchart: Manual Input 25">
            <a:extLst>
              <a:ext uri="{FF2B5EF4-FFF2-40B4-BE49-F238E27FC236}">
                <a16:creationId xmlns:a16="http://schemas.microsoft.com/office/drawing/2014/main" id="{15EAD17B-29A7-63B1-3169-9D4D9487371C}"/>
              </a:ext>
            </a:extLst>
          </p:cNvPr>
          <p:cNvSpPr/>
          <p:nvPr userDrawn="1"/>
        </p:nvSpPr>
        <p:spPr>
          <a:xfrm rot="10800000">
            <a:off x="-3" y="69"/>
            <a:ext cx="3946360" cy="975592"/>
          </a:xfrm>
          <a:prstGeom prst="flowChartManualInpu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8" name="Picture 27" descr="A mesh net in pink and purple hue forming a 3D outline">
            <a:extLst>
              <a:ext uri="{FF2B5EF4-FFF2-40B4-BE49-F238E27FC236}">
                <a16:creationId xmlns:a16="http://schemas.microsoft.com/office/drawing/2014/main" id="{DF874A6E-4D24-72F1-F624-42DFE30638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2" r="45232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BF69AD7-BBFB-E297-C277-D650A5F545E9}"/>
              </a:ext>
            </a:extLst>
          </p:cNvPr>
          <p:cNvSpPr txBox="1"/>
          <p:nvPr userDrawn="1"/>
        </p:nvSpPr>
        <p:spPr>
          <a:xfrm>
            <a:off x="10240170" y="115981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+mn-lt"/>
              </a:rPr>
              <a:t>#netcoreconf</a:t>
            </a:r>
          </a:p>
        </p:txBody>
      </p:sp>
      <p:pic>
        <p:nvPicPr>
          <p:cNvPr id="30" name="Imagen 11">
            <a:extLst>
              <a:ext uri="{FF2B5EF4-FFF2-40B4-BE49-F238E27FC236}">
                <a16:creationId xmlns:a16="http://schemas.microsoft.com/office/drawing/2014/main" id="{D7BB5C58-7416-09D2-51A6-60F6B9CE5D9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31" name="CuadroTexto 2">
            <a:extLst>
              <a:ext uri="{FF2B5EF4-FFF2-40B4-BE49-F238E27FC236}">
                <a16:creationId xmlns:a16="http://schemas.microsoft.com/office/drawing/2014/main" id="{AC584D95-3FFD-3D97-A97D-DF210A46E8AC}"/>
              </a:ext>
            </a:extLst>
          </p:cNvPr>
          <p:cNvSpPr txBox="1"/>
          <p:nvPr userDrawn="1"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2023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27/5/23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C2E35EC-C071-4151-846C-96382F3E5A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1084"/>
            <a:ext cx="924339" cy="104846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33A036FA-1D18-4566-A8E4-60AD950CAAE8}"/>
              </a:ext>
            </a:extLst>
          </p:cNvPr>
          <p:cNvSpPr txBox="1"/>
          <p:nvPr userDrawn="1"/>
        </p:nvSpPr>
        <p:spPr>
          <a:xfrm rot="21065074">
            <a:off x="11316911" y="5988882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2023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768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254DF-C8A5-C332-7176-34B09B990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789" y="732385"/>
            <a:ext cx="7053943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F69DC-658D-563A-C214-E2C866045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27/5/23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D62EB3-B13C-9D11-E0C3-E15E4D585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241846-52DB-3F30-9477-B637786AC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Rectangle: Single Corner Snipped 5">
            <a:extLst>
              <a:ext uri="{FF2B5EF4-FFF2-40B4-BE49-F238E27FC236}">
                <a16:creationId xmlns:a16="http://schemas.microsoft.com/office/drawing/2014/main" id="{16058DC2-7245-4066-8581-FCBF2F2EBA59}"/>
              </a:ext>
            </a:extLst>
          </p:cNvPr>
          <p:cNvSpPr/>
          <p:nvPr userDrawn="1"/>
        </p:nvSpPr>
        <p:spPr>
          <a:xfrm rot="10800000">
            <a:off x="11368454" y="211013"/>
            <a:ext cx="823546" cy="650632"/>
          </a:xfrm>
          <a:prstGeom prst="snip1Rect">
            <a:avLst/>
          </a:prstGeom>
          <a:solidFill>
            <a:srgbClr val="6820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CFD913-25F9-0783-2B4A-DB9C4E0578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97176" y="340272"/>
            <a:ext cx="566102" cy="392113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11870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3A59D070-F1A6-1383-EA33-8349059A6FE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6" name="Imagen 11">
            <a:extLst>
              <a:ext uri="{FF2B5EF4-FFF2-40B4-BE49-F238E27FC236}">
                <a16:creationId xmlns:a16="http://schemas.microsoft.com/office/drawing/2014/main" id="{3FA789FB-F82B-14DB-96A2-2EECA0C37E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917" y="5498248"/>
            <a:ext cx="924339" cy="1048462"/>
          </a:xfrm>
          <a:prstGeom prst="rect">
            <a:avLst/>
          </a:prstGeom>
        </p:spPr>
      </p:pic>
      <p:sp>
        <p:nvSpPr>
          <p:cNvPr id="17" name="CuadroTexto 2">
            <a:extLst>
              <a:ext uri="{FF2B5EF4-FFF2-40B4-BE49-F238E27FC236}">
                <a16:creationId xmlns:a16="http://schemas.microsoft.com/office/drawing/2014/main" id="{82604007-F743-7E10-F201-F2C4723CC2CF}"/>
              </a:ext>
            </a:extLst>
          </p:cNvPr>
          <p:cNvSpPr txBox="1"/>
          <p:nvPr userDrawn="1"/>
        </p:nvSpPr>
        <p:spPr>
          <a:xfrm rot="21065074">
            <a:off x="11015630" y="6126046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2023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C5460B-6848-30AF-AD82-03F2D4BEF563}"/>
              </a:ext>
            </a:extLst>
          </p:cNvPr>
          <p:cNvSpPr txBox="1"/>
          <p:nvPr userDrawn="1"/>
        </p:nvSpPr>
        <p:spPr>
          <a:xfrm>
            <a:off x="314935" y="616129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rgbClr val="682079"/>
                </a:solidFill>
                <a:latin typeface="+mn-lt"/>
              </a:rPr>
              <a:t>#netcoreconf</a:t>
            </a:r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EC2EABAC-DABB-6BF2-157A-D61C2DE7EF64}"/>
              </a:ext>
            </a:extLst>
          </p:cNvPr>
          <p:cNvGrpSpPr/>
          <p:nvPr userDrawn="1"/>
        </p:nvGrpSpPr>
        <p:grpSpPr>
          <a:xfrm>
            <a:off x="738199" y="1007247"/>
            <a:ext cx="10629464" cy="2523175"/>
            <a:chOff x="738199" y="1007247"/>
            <a:chExt cx="10629464" cy="2523175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5A8AD274-D51E-E383-112F-42E14B408A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7663" y="1007247"/>
              <a:ext cx="5040000" cy="2523175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</a:effectLst>
          </p:spPr>
        </p:pic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777006CE-66D0-30E3-DB67-B1CDFAB65A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38199" y="1882107"/>
              <a:ext cx="5259494" cy="773455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</a:effectLst>
          </p:spPr>
        </p:pic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CC485B8E-C5CB-55E4-A99F-78A68B43B372}"/>
              </a:ext>
            </a:extLst>
          </p:cNvPr>
          <p:cNvGrpSpPr/>
          <p:nvPr userDrawn="1"/>
        </p:nvGrpSpPr>
        <p:grpSpPr>
          <a:xfrm>
            <a:off x="718087" y="2992004"/>
            <a:ext cx="10755825" cy="2506244"/>
            <a:chOff x="898645" y="2920564"/>
            <a:chExt cx="10755825" cy="2506244"/>
          </a:xfrm>
        </p:grpSpPr>
        <p:pic>
          <p:nvPicPr>
            <p:cNvPr id="12" name="Imagen 11" descr="Un letrero de color negro&#10;&#10;Descripción generada automáticamente con confianza media">
              <a:extLst>
                <a:ext uri="{FF2B5EF4-FFF2-40B4-BE49-F238E27FC236}">
                  <a16:creationId xmlns:a16="http://schemas.microsoft.com/office/drawing/2014/main" id="{99B5C0DF-0667-6BB4-B087-2A338F8F0D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645" y="3990580"/>
              <a:ext cx="1868496" cy="685453"/>
            </a:xfrm>
            <a:prstGeom prst="rect">
              <a:avLst/>
            </a:prstGeom>
          </p:spPr>
        </p:pic>
        <p:pic>
          <p:nvPicPr>
            <p:cNvPr id="14" name="Gráfico 13">
              <a:extLst>
                <a:ext uri="{FF2B5EF4-FFF2-40B4-BE49-F238E27FC236}">
                  <a16:creationId xmlns:a16="http://schemas.microsoft.com/office/drawing/2014/main" id="{46E2EE14-7E78-EC1F-E1B2-FF397C97CB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09382" y="2920564"/>
              <a:ext cx="3542080" cy="2506244"/>
            </a:xfrm>
            <a:prstGeom prst="rect">
              <a:avLst/>
            </a:prstGeom>
          </p:spPr>
        </p:pic>
        <p:pic>
          <p:nvPicPr>
            <p:cNvPr id="20" name="Imagen 19" descr="Logotipo&#10;&#10;Descripción generada automáticamente">
              <a:extLst>
                <a:ext uri="{FF2B5EF4-FFF2-40B4-BE49-F238E27FC236}">
                  <a16:creationId xmlns:a16="http://schemas.microsoft.com/office/drawing/2014/main" id="{1D1BE4AF-5062-CFB4-8451-3E355E44A5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0147" y="3717883"/>
              <a:ext cx="2731515" cy="1169537"/>
            </a:xfrm>
            <a:prstGeom prst="rect">
              <a:avLst/>
            </a:prstGeom>
          </p:spPr>
        </p:pic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D8E122EB-331F-BDFC-0229-351794A7FF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0283" y="4175494"/>
              <a:ext cx="2924187" cy="357198"/>
            </a:xfrm>
            <a:prstGeom prst="rect">
              <a:avLst/>
            </a:prstGeom>
          </p:spPr>
        </p:pic>
      </p:grpSp>
      <p:sp>
        <p:nvSpPr>
          <p:cNvPr id="31" name="Título 4">
            <a:extLst>
              <a:ext uri="{FF2B5EF4-FFF2-40B4-BE49-F238E27FC236}">
                <a16:creationId xmlns:a16="http://schemas.microsoft.com/office/drawing/2014/main" id="{3B3ECC5B-FE42-8C8C-1B85-91F9FB2864C8}"/>
              </a:ext>
            </a:extLst>
          </p:cNvPr>
          <p:cNvSpPr txBox="1">
            <a:spLocks/>
          </p:cNvSpPr>
          <p:nvPr userDrawn="1"/>
        </p:nvSpPr>
        <p:spPr>
          <a:xfrm>
            <a:off x="4366848" y="184662"/>
            <a:ext cx="2963320" cy="6543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b="1" dirty="0">
                <a:solidFill>
                  <a:srgbClr val="682079"/>
                </a:solidFill>
                <a:latin typeface="Trebuchet MS" panose="020B0603020202020204" pitchFamily="34" charset="0"/>
              </a:rPr>
              <a:t>Sponsors</a:t>
            </a:r>
          </a:p>
        </p:txBody>
      </p:sp>
      <p:pic>
        <p:nvPicPr>
          <p:cNvPr id="4" name="Imagen 3" descr="Imagen que contiene Icono&#10;&#10;Descripción generada automáticamente">
            <a:extLst>
              <a:ext uri="{FF2B5EF4-FFF2-40B4-BE49-F238E27FC236}">
                <a16:creationId xmlns:a16="http://schemas.microsoft.com/office/drawing/2014/main" id="{47F207C7-832F-10BC-2A39-A3F9B253F34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058" y="5217761"/>
            <a:ext cx="713691" cy="47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57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1">
            <a:extLst>
              <a:ext uri="{FF2B5EF4-FFF2-40B4-BE49-F238E27FC236}">
                <a16:creationId xmlns:a16="http://schemas.microsoft.com/office/drawing/2014/main" id="{3FA789FB-F82B-14DB-96A2-2EECA0C37E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917" y="5498248"/>
            <a:ext cx="924339" cy="1048462"/>
          </a:xfrm>
          <a:prstGeom prst="rect">
            <a:avLst/>
          </a:prstGeom>
        </p:spPr>
      </p:pic>
      <p:sp>
        <p:nvSpPr>
          <p:cNvPr id="17" name="CuadroTexto 2">
            <a:extLst>
              <a:ext uri="{FF2B5EF4-FFF2-40B4-BE49-F238E27FC236}">
                <a16:creationId xmlns:a16="http://schemas.microsoft.com/office/drawing/2014/main" id="{82604007-F743-7E10-F201-F2C4723CC2CF}"/>
              </a:ext>
            </a:extLst>
          </p:cNvPr>
          <p:cNvSpPr txBox="1"/>
          <p:nvPr userDrawn="1"/>
        </p:nvSpPr>
        <p:spPr>
          <a:xfrm rot="21065074">
            <a:off x="11015630" y="6126046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2023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C5460B-6848-30AF-AD82-03F2D4BEF563}"/>
              </a:ext>
            </a:extLst>
          </p:cNvPr>
          <p:cNvSpPr txBox="1"/>
          <p:nvPr userDrawn="1"/>
        </p:nvSpPr>
        <p:spPr>
          <a:xfrm>
            <a:off x="314935" y="616129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rgbClr val="682079"/>
                </a:solidFill>
                <a:latin typeface="+mn-lt"/>
              </a:rPr>
              <a:t>#netcoreconf</a:t>
            </a:r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EC2EABAC-DABB-6BF2-157A-D61C2DE7EF64}"/>
              </a:ext>
            </a:extLst>
          </p:cNvPr>
          <p:cNvGrpSpPr/>
          <p:nvPr userDrawn="1"/>
        </p:nvGrpSpPr>
        <p:grpSpPr>
          <a:xfrm>
            <a:off x="786254" y="630115"/>
            <a:ext cx="10629464" cy="2523175"/>
            <a:chOff x="738199" y="1007247"/>
            <a:chExt cx="10629464" cy="2523175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5A8AD274-D51E-E383-112F-42E14B408A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7663" y="1007247"/>
              <a:ext cx="5040000" cy="2523175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</a:effectLst>
          </p:spPr>
        </p:pic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777006CE-66D0-30E3-DB67-B1CDFAB65A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38199" y="1882107"/>
              <a:ext cx="5259494" cy="773455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</a:effectLst>
          </p:spPr>
        </p:pic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CC485B8E-C5CB-55E4-A99F-78A68B43B372}"/>
              </a:ext>
            </a:extLst>
          </p:cNvPr>
          <p:cNvGrpSpPr/>
          <p:nvPr userDrawn="1"/>
        </p:nvGrpSpPr>
        <p:grpSpPr>
          <a:xfrm>
            <a:off x="718086" y="2171746"/>
            <a:ext cx="10755825" cy="2506244"/>
            <a:chOff x="898645" y="2920564"/>
            <a:chExt cx="10755825" cy="2506244"/>
          </a:xfrm>
        </p:grpSpPr>
        <p:pic>
          <p:nvPicPr>
            <p:cNvPr id="12" name="Imagen 11" descr="Un letrero de color negro&#10;&#10;Descripción generada automáticamente con confianza media">
              <a:extLst>
                <a:ext uri="{FF2B5EF4-FFF2-40B4-BE49-F238E27FC236}">
                  <a16:creationId xmlns:a16="http://schemas.microsoft.com/office/drawing/2014/main" id="{99B5C0DF-0667-6BB4-B087-2A338F8F0D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645" y="3990580"/>
              <a:ext cx="1868496" cy="685453"/>
            </a:xfrm>
            <a:prstGeom prst="rect">
              <a:avLst/>
            </a:prstGeom>
          </p:spPr>
        </p:pic>
        <p:pic>
          <p:nvPicPr>
            <p:cNvPr id="14" name="Gráfico 13">
              <a:extLst>
                <a:ext uri="{FF2B5EF4-FFF2-40B4-BE49-F238E27FC236}">
                  <a16:creationId xmlns:a16="http://schemas.microsoft.com/office/drawing/2014/main" id="{46E2EE14-7E78-EC1F-E1B2-FF397C97CB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09382" y="2920564"/>
              <a:ext cx="3542080" cy="2506244"/>
            </a:xfrm>
            <a:prstGeom prst="rect">
              <a:avLst/>
            </a:prstGeom>
          </p:spPr>
        </p:pic>
        <p:pic>
          <p:nvPicPr>
            <p:cNvPr id="20" name="Imagen 19" descr="Logotipo&#10;&#10;Descripción generada automáticamente">
              <a:extLst>
                <a:ext uri="{FF2B5EF4-FFF2-40B4-BE49-F238E27FC236}">
                  <a16:creationId xmlns:a16="http://schemas.microsoft.com/office/drawing/2014/main" id="{1D1BE4AF-5062-CFB4-8451-3E355E44A5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0147" y="3717883"/>
              <a:ext cx="2731515" cy="1169537"/>
            </a:xfrm>
            <a:prstGeom prst="rect">
              <a:avLst/>
            </a:prstGeom>
          </p:spPr>
        </p:pic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D8E122EB-331F-BDFC-0229-351794A7FF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0283" y="4175494"/>
              <a:ext cx="2924187" cy="357198"/>
            </a:xfrm>
            <a:prstGeom prst="rect">
              <a:avLst/>
            </a:prstGeom>
          </p:spPr>
        </p:pic>
      </p:grpSp>
      <p:sp>
        <p:nvSpPr>
          <p:cNvPr id="31" name="Título 4">
            <a:extLst>
              <a:ext uri="{FF2B5EF4-FFF2-40B4-BE49-F238E27FC236}">
                <a16:creationId xmlns:a16="http://schemas.microsoft.com/office/drawing/2014/main" id="{3B3ECC5B-FE42-8C8C-1B85-91F9FB2864C8}"/>
              </a:ext>
            </a:extLst>
          </p:cNvPr>
          <p:cNvSpPr txBox="1">
            <a:spLocks/>
          </p:cNvSpPr>
          <p:nvPr userDrawn="1"/>
        </p:nvSpPr>
        <p:spPr>
          <a:xfrm>
            <a:off x="4366848" y="184662"/>
            <a:ext cx="2963320" cy="6543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b="1" dirty="0">
                <a:solidFill>
                  <a:srgbClr val="682079"/>
                </a:solidFill>
                <a:latin typeface="Trebuchet MS" panose="020B0603020202020204" pitchFamily="34" charset="0"/>
              </a:rPr>
              <a:t>Sponsors</a:t>
            </a:r>
          </a:p>
        </p:txBody>
      </p:sp>
      <p:pic>
        <p:nvPicPr>
          <p:cNvPr id="4" name="Imagen 3" descr="Imagen que contiene Icono&#10;&#10;Descripción generada automáticamente">
            <a:extLst>
              <a:ext uri="{FF2B5EF4-FFF2-40B4-BE49-F238E27FC236}">
                <a16:creationId xmlns:a16="http://schemas.microsoft.com/office/drawing/2014/main" id="{47F207C7-832F-10BC-2A39-A3F9B253F34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057" y="4246923"/>
            <a:ext cx="713691" cy="478173"/>
          </a:xfrm>
          <a:prstGeom prst="rect">
            <a:avLst/>
          </a:prstGeom>
        </p:spPr>
      </p:pic>
      <p:pic>
        <p:nvPicPr>
          <p:cNvPr id="5" name="Picture 4" descr="A blue and whit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1FEA713A-C025-F886-3D88-0F9C712738EB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413" y="5492240"/>
            <a:ext cx="2366697" cy="696573"/>
          </a:xfrm>
          <a:prstGeom prst="rect">
            <a:avLst/>
          </a:prstGeom>
        </p:spPr>
      </p:pic>
      <p:pic>
        <p:nvPicPr>
          <p:cNvPr id="8" name="Picture 7" descr="A picture containing logo, font, symbol, graphics&#10;&#10;Description automatically generated">
            <a:extLst>
              <a:ext uri="{FF2B5EF4-FFF2-40B4-BE49-F238E27FC236}">
                <a16:creationId xmlns:a16="http://schemas.microsoft.com/office/drawing/2014/main" id="{136BAF65-57BB-A062-72A4-28F9A6B6A39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226" y="5113882"/>
            <a:ext cx="2924187" cy="1559456"/>
          </a:xfrm>
          <a:prstGeom prst="rect">
            <a:avLst/>
          </a:prstGeom>
        </p:spPr>
      </p:pic>
      <p:pic>
        <p:nvPicPr>
          <p:cNvPr id="11" name="Picture 10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10DCCAEC-D639-9069-EB7B-93CBD6CEB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" t="4194" r="3747" b="6052"/>
          <a:stretch/>
        </p:blipFill>
        <p:spPr>
          <a:xfrm>
            <a:off x="7697971" y="5436780"/>
            <a:ext cx="2480931" cy="791105"/>
          </a:xfrm>
          <a:prstGeom prst="rect">
            <a:avLst/>
          </a:prstGeom>
        </p:spPr>
      </p:pic>
      <p:sp>
        <p:nvSpPr>
          <p:cNvPr id="15" name="Rectángulo 9">
            <a:extLst>
              <a:ext uri="{FF2B5EF4-FFF2-40B4-BE49-F238E27FC236}">
                <a16:creationId xmlns:a16="http://schemas.microsoft.com/office/drawing/2014/main" id="{A8201733-70DF-501B-8665-ECC1E2FE0DD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3154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27/5/23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0" r:id="rId3"/>
    <p:sldLayoutId id="2147483666" r:id="rId4"/>
    <p:sldLayoutId id="2147483668" r:id="rId5"/>
    <p:sldLayoutId id="2147483670" r:id="rId6"/>
    <p:sldLayoutId id="2147483671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info@netcoreconf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outdoor, sky, tree, cloud&#10;&#10;Description automatically generated">
            <a:extLst>
              <a:ext uri="{FF2B5EF4-FFF2-40B4-BE49-F238E27FC236}">
                <a16:creationId xmlns:a16="http://schemas.microsoft.com/office/drawing/2014/main" id="{4EAB273B-FC51-DFCA-CF1D-6913AB29E4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00"/>
          <a:stretch/>
        </p:blipFill>
        <p:spPr>
          <a:xfrm>
            <a:off x="0" y="0"/>
            <a:ext cx="8412480" cy="6858000"/>
          </a:xfrm>
          <a:custGeom>
            <a:avLst/>
            <a:gdLst/>
            <a:ahLst/>
            <a:cxnLst/>
            <a:rect l="l" t="t" r="r" b="b"/>
            <a:pathLst>
              <a:path w="8436340" h="6858000">
                <a:moveTo>
                  <a:pt x="6950358" y="3911316"/>
                </a:moveTo>
                <a:lnTo>
                  <a:pt x="6950358" y="3925503"/>
                </a:lnTo>
                <a:lnTo>
                  <a:pt x="6948404" y="3918409"/>
                </a:lnTo>
                <a:close/>
                <a:moveTo>
                  <a:pt x="890899" y="2071857"/>
                </a:moveTo>
                <a:cubicBezTo>
                  <a:pt x="890899" y="2071857"/>
                  <a:pt x="890899" y="2071857"/>
                  <a:pt x="4934362" y="2071857"/>
                </a:cubicBezTo>
                <a:cubicBezTo>
                  <a:pt x="5187625" y="2071857"/>
                  <a:pt x="5432153" y="2211072"/>
                  <a:pt x="5554418" y="2437296"/>
                </a:cubicBezTo>
                <a:cubicBezTo>
                  <a:pt x="5554418" y="2437296"/>
                  <a:pt x="5554418" y="2437296"/>
                  <a:pt x="7580515" y="5926372"/>
                </a:cubicBezTo>
                <a:cubicBezTo>
                  <a:pt x="7711513" y="6143896"/>
                  <a:pt x="7711513" y="6422327"/>
                  <a:pt x="7580515" y="6639850"/>
                </a:cubicBezTo>
                <a:cubicBezTo>
                  <a:pt x="7580515" y="6639850"/>
                  <a:pt x="7580515" y="6639850"/>
                  <a:pt x="7473670" y="6823844"/>
                </a:cubicBezTo>
                <a:lnTo>
                  <a:pt x="7453836" y="6858000"/>
                </a:lnTo>
                <a:lnTo>
                  <a:pt x="0" y="6858000"/>
                </a:lnTo>
                <a:lnTo>
                  <a:pt x="0" y="2890622"/>
                </a:lnTo>
                <a:lnTo>
                  <a:pt x="78831" y="2754282"/>
                </a:lnTo>
                <a:cubicBezTo>
                  <a:pt x="137995" y="2651956"/>
                  <a:pt x="199068" y="2546330"/>
                  <a:pt x="262110" y="2437296"/>
                </a:cubicBezTo>
                <a:cubicBezTo>
                  <a:pt x="393108" y="2211072"/>
                  <a:pt x="628904" y="2071857"/>
                  <a:pt x="890899" y="2071857"/>
                </a:cubicBezTo>
                <a:close/>
                <a:moveTo>
                  <a:pt x="6355444" y="753840"/>
                </a:moveTo>
                <a:cubicBezTo>
                  <a:pt x="6355444" y="753840"/>
                  <a:pt x="6355444" y="753840"/>
                  <a:pt x="7595013" y="753840"/>
                </a:cubicBezTo>
                <a:cubicBezTo>
                  <a:pt x="7672653" y="753840"/>
                  <a:pt x="7747616" y="796518"/>
                  <a:pt x="7785098" y="865869"/>
                </a:cubicBezTo>
                <a:cubicBezTo>
                  <a:pt x="7785098" y="865869"/>
                  <a:pt x="7785098" y="865869"/>
                  <a:pt x="8406222" y="1935484"/>
                </a:cubicBezTo>
                <a:cubicBezTo>
                  <a:pt x="8446380" y="2002169"/>
                  <a:pt x="8446380" y="2087523"/>
                  <a:pt x="8406222" y="2154207"/>
                </a:cubicBezTo>
                <a:cubicBezTo>
                  <a:pt x="8406222" y="2154207"/>
                  <a:pt x="8406222" y="2154207"/>
                  <a:pt x="7785098" y="3223823"/>
                </a:cubicBezTo>
                <a:cubicBezTo>
                  <a:pt x="7747616" y="3293174"/>
                  <a:pt x="7672653" y="3335852"/>
                  <a:pt x="7595013" y="3335852"/>
                </a:cubicBezTo>
                <a:cubicBezTo>
                  <a:pt x="7595013" y="3335852"/>
                  <a:pt x="7595013" y="3335852"/>
                  <a:pt x="6355444" y="3335852"/>
                </a:cubicBezTo>
                <a:cubicBezTo>
                  <a:pt x="6275127" y="3335852"/>
                  <a:pt x="6202841" y="3293174"/>
                  <a:pt x="6162682" y="3223823"/>
                </a:cubicBezTo>
                <a:cubicBezTo>
                  <a:pt x="6162682" y="3223823"/>
                  <a:pt x="6162682" y="3223823"/>
                  <a:pt x="5544237" y="2154207"/>
                </a:cubicBezTo>
                <a:cubicBezTo>
                  <a:pt x="5504078" y="2087523"/>
                  <a:pt x="5504078" y="2002169"/>
                  <a:pt x="5544237" y="1935484"/>
                </a:cubicBezTo>
                <a:cubicBezTo>
                  <a:pt x="5544237" y="1935484"/>
                  <a:pt x="5544237" y="1935484"/>
                  <a:pt x="6162682" y="865869"/>
                </a:cubicBezTo>
                <a:cubicBezTo>
                  <a:pt x="6202841" y="796518"/>
                  <a:pt x="6275127" y="753840"/>
                  <a:pt x="6355444" y="753840"/>
                </a:cubicBezTo>
                <a:close/>
                <a:moveTo>
                  <a:pt x="0" y="0"/>
                </a:moveTo>
                <a:lnTo>
                  <a:pt x="6535339" y="0"/>
                </a:lnTo>
                <a:lnTo>
                  <a:pt x="6421432" y="196155"/>
                </a:lnTo>
                <a:cubicBezTo>
                  <a:pt x="6196056" y="584267"/>
                  <a:pt x="5928944" y="1044253"/>
                  <a:pt x="5612367" y="1589421"/>
                </a:cubicBezTo>
                <a:cubicBezTo>
                  <a:pt x="5490102" y="1815646"/>
                  <a:pt x="5245573" y="1954861"/>
                  <a:pt x="4992310" y="1954861"/>
                </a:cubicBezTo>
                <a:cubicBezTo>
                  <a:pt x="4992310" y="1954861"/>
                  <a:pt x="4992310" y="1954861"/>
                  <a:pt x="948847" y="1954861"/>
                </a:cubicBezTo>
                <a:cubicBezTo>
                  <a:pt x="686852" y="1954861"/>
                  <a:pt x="451057" y="1815646"/>
                  <a:pt x="320058" y="1589421"/>
                </a:cubicBezTo>
                <a:cubicBezTo>
                  <a:pt x="320058" y="1589421"/>
                  <a:pt x="320058" y="1589421"/>
                  <a:pt x="4048" y="1042874"/>
                </a:cubicBezTo>
                <a:lnTo>
                  <a:pt x="0" y="1035874"/>
                </a:lnTo>
                <a:close/>
              </a:path>
            </a:pathLst>
          </a:cu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90399AC-A919-396C-6A55-814F5B5FE7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3986" y="3343398"/>
            <a:ext cx="5073226" cy="1238466"/>
          </a:xfrm>
        </p:spPr>
        <p:txBody>
          <a:bodyPr>
            <a:normAutofit/>
          </a:bodyPr>
          <a:lstStyle/>
          <a:p>
            <a:pPr algn="r"/>
            <a:r>
              <a:rPr lang="en-US" sz="3600" dirty="0">
                <a:solidFill>
                  <a:srgbClr val="561B64"/>
                </a:solidFill>
                <a:latin typeface="+mn-lt"/>
              </a:rPr>
              <a:t>Outbox Pattern con SQL Triggers Az Functions</a:t>
            </a:r>
            <a:endParaRPr lang="es-ES" sz="3600" dirty="0">
              <a:solidFill>
                <a:srgbClr val="561B64"/>
              </a:solidFill>
              <a:latin typeface="+mn-lt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EC1F27C-72B3-E8C1-DE2A-0CCBBCD1FE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89144" y="4627880"/>
            <a:ext cx="4653585" cy="109205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r">
              <a:spcBef>
                <a:spcPct val="0"/>
              </a:spcBef>
            </a:pPr>
            <a:r>
              <a:rPr lang="es-ES" sz="2000" b="1" dirty="0">
                <a:solidFill>
                  <a:srgbClr val="561B64"/>
                </a:solidFill>
                <a:ea typeface="+mj-ea"/>
                <a:cs typeface="+mj-cs"/>
              </a:rPr>
              <a:t>J. Rafa Ramón </a:t>
            </a:r>
            <a:r>
              <a:rPr lang="es-ES" sz="2000" dirty="0">
                <a:solidFill>
                  <a:srgbClr val="561B64"/>
                </a:solidFill>
                <a:ea typeface="+mj-ea"/>
                <a:cs typeface="+mj-cs"/>
              </a:rPr>
              <a:t>- @jrafaramon</a:t>
            </a:r>
            <a:br>
              <a:rPr lang="es-ES" sz="2000" dirty="0">
                <a:solidFill>
                  <a:srgbClr val="561B64"/>
                </a:solidFill>
                <a:ea typeface="+mj-ea"/>
                <a:cs typeface="+mj-cs"/>
              </a:rPr>
            </a:br>
            <a:r>
              <a:rPr lang="es-ES" sz="2000" dirty="0" err="1">
                <a:solidFill>
                  <a:srgbClr val="561B64"/>
                </a:solidFill>
                <a:ea typeface="+mj-ea"/>
                <a:cs typeface="+mj-cs"/>
              </a:rPr>
              <a:t>Technical</a:t>
            </a:r>
            <a:r>
              <a:rPr lang="es-ES" sz="2000" dirty="0">
                <a:solidFill>
                  <a:srgbClr val="561B64"/>
                </a:solidFill>
                <a:ea typeface="+mj-ea"/>
                <a:cs typeface="+mj-cs"/>
              </a:rPr>
              <a:t> Lead SCRM - Lidl </a:t>
            </a:r>
            <a:r>
              <a:rPr lang="es-ES" sz="2000" dirty="0" err="1">
                <a:solidFill>
                  <a:srgbClr val="561B64"/>
                </a:solidFill>
                <a:ea typeface="+mj-ea"/>
                <a:cs typeface="+mj-cs"/>
              </a:rPr>
              <a:t>Int</a:t>
            </a:r>
            <a:r>
              <a:rPr lang="es-ES" sz="2000" dirty="0">
                <a:solidFill>
                  <a:srgbClr val="561B64"/>
                </a:solidFill>
                <a:ea typeface="+mj-ea"/>
                <a:cs typeface="+mj-cs"/>
              </a:rPr>
              <a:t> Hub</a:t>
            </a:r>
            <a:br>
              <a:rPr lang="es-ES" sz="2000" dirty="0">
                <a:solidFill>
                  <a:srgbClr val="561B64"/>
                </a:solidFill>
                <a:ea typeface="+mj-ea"/>
                <a:cs typeface="+mj-cs"/>
              </a:rPr>
            </a:br>
            <a:br>
              <a:rPr lang="es-ES" sz="2000" dirty="0">
                <a:solidFill>
                  <a:srgbClr val="561B64"/>
                </a:solidFill>
                <a:ea typeface="+mj-ea"/>
                <a:cs typeface="+mj-cs"/>
              </a:rPr>
            </a:br>
            <a:r>
              <a:rPr lang="es-ES" sz="2000" dirty="0">
                <a:solidFill>
                  <a:srgbClr val="561B64"/>
                </a:solidFill>
                <a:ea typeface="+mj-ea"/>
                <a:cs typeface="+mj-cs"/>
              </a:rPr>
              <a:t>Colaboración: </a:t>
            </a:r>
            <a:r>
              <a:rPr lang="es-ES" sz="2000" b="1" dirty="0">
                <a:solidFill>
                  <a:srgbClr val="561B64"/>
                </a:solidFill>
                <a:ea typeface="+mj-ea"/>
                <a:cs typeface="+mj-cs"/>
              </a:rPr>
              <a:t>Amin </a:t>
            </a:r>
            <a:r>
              <a:rPr lang="es-ES" sz="2000" b="1" dirty="0" err="1">
                <a:solidFill>
                  <a:srgbClr val="561B64"/>
                </a:solidFill>
                <a:ea typeface="+mj-ea"/>
                <a:cs typeface="+mj-cs"/>
              </a:rPr>
              <a:t>Chouaibi</a:t>
            </a:r>
            <a:r>
              <a:rPr lang="es-ES" sz="2000" b="1" dirty="0">
                <a:solidFill>
                  <a:srgbClr val="561B64"/>
                </a:solidFill>
                <a:ea typeface="+mj-ea"/>
                <a:cs typeface="+mj-cs"/>
              </a:rPr>
              <a:t> El </a:t>
            </a:r>
            <a:r>
              <a:rPr lang="es-ES" sz="2000" b="1" dirty="0" err="1">
                <a:solidFill>
                  <a:srgbClr val="561B64"/>
                </a:solidFill>
                <a:ea typeface="+mj-ea"/>
                <a:cs typeface="+mj-cs"/>
              </a:rPr>
              <a:t>Azaar</a:t>
            </a:r>
            <a:endParaRPr lang="es-ES" sz="2000" b="1" dirty="0">
              <a:solidFill>
                <a:srgbClr val="561B64"/>
              </a:solidFill>
              <a:ea typeface="+mj-ea"/>
              <a:cs typeface="+mj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DBF64F-A408-4B18-529E-6900C820B4E1}"/>
              </a:ext>
            </a:extLst>
          </p:cNvPr>
          <p:cNvSpPr/>
          <p:nvPr/>
        </p:nvSpPr>
        <p:spPr>
          <a:xfrm>
            <a:off x="9399639" y="268679"/>
            <a:ext cx="2792361" cy="810533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A85AF10-847E-4900-0253-7015D8F1BC68}"/>
              </a:ext>
            </a:extLst>
          </p:cNvPr>
          <p:cNvSpPr txBox="1">
            <a:spLocks/>
          </p:cNvSpPr>
          <p:nvPr/>
        </p:nvSpPr>
        <p:spPr>
          <a:xfrm>
            <a:off x="9399639" y="344129"/>
            <a:ext cx="2792360" cy="6623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2023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14E9F1-64F0-286F-9D8D-EA81D06FB1B7}"/>
              </a:ext>
            </a:extLst>
          </p:cNvPr>
          <p:cNvGrpSpPr/>
          <p:nvPr/>
        </p:nvGrpSpPr>
        <p:grpSpPr>
          <a:xfrm>
            <a:off x="11062470" y="5673916"/>
            <a:ext cx="982564" cy="1090362"/>
            <a:chOff x="11062470" y="5673916"/>
            <a:chExt cx="982564" cy="1090362"/>
          </a:xfrm>
        </p:grpSpPr>
        <p:pic>
          <p:nvPicPr>
            <p:cNvPr id="14" name="Imagen 8">
              <a:extLst>
                <a:ext uri="{FF2B5EF4-FFF2-40B4-BE49-F238E27FC236}">
                  <a16:creationId xmlns:a16="http://schemas.microsoft.com/office/drawing/2014/main" id="{1BB8EF6C-1B5E-EC15-D233-9357B7BFA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3756" y="5673916"/>
              <a:ext cx="961278" cy="1090362"/>
            </a:xfrm>
            <a:prstGeom prst="rect">
              <a:avLst/>
            </a:prstGeom>
          </p:spPr>
        </p:pic>
        <p:sp>
          <p:nvSpPr>
            <p:cNvPr id="15" name="CuadroTexto 9">
              <a:extLst>
                <a:ext uri="{FF2B5EF4-FFF2-40B4-BE49-F238E27FC236}">
                  <a16:creationId xmlns:a16="http://schemas.microsoft.com/office/drawing/2014/main" id="{577C6F7F-25DE-32DE-D3F1-F15395F4ED57}"/>
                </a:ext>
              </a:extLst>
            </p:cNvPr>
            <p:cNvSpPr txBox="1"/>
            <p:nvPr/>
          </p:nvSpPr>
          <p:spPr>
            <a:xfrm rot="21187121">
              <a:off x="11062470" y="6364026"/>
              <a:ext cx="960519" cy="26161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100" b="1" dirty="0">
                  <a:solidFill>
                    <a:prstClr val="white"/>
                  </a:solidFill>
                  <a:latin typeface="Trebuchet MS" panose="020B0603020202020204" pitchFamily="34" charset="0"/>
                  <a:cs typeface="Helvetica"/>
                </a:rPr>
                <a:t>27</a:t>
              </a:r>
              <a:r>
                <a:rPr kumimoji="0" lang="es-E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Helvetica"/>
                </a:rPr>
                <a:t>/05/2023</a:t>
              </a:r>
              <a:endParaRPr kumimoji="0" lang="es-E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9467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+mn-lt"/>
              </a:rPr>
              <a:t>Comunicación asíncrona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2C73287-6933-0572-1397-D911D3055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769" y="2065992"/>
            <a:ext cx="4927518" cy="200305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6C6B893-72FE-C7A6-543C-5C3083AC5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715" y="1977939"/>
            <a:ext cx="4837813" cy="236283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2C21F8E-80F9-0C48-172B-16CFDE8663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406" y="3910709"/>
            <a:ext cx="1520303" cy="185255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4A9437B-C350-3E6B-4CE2-4434FD63A2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383" y="3910709"/>
            <a:ext cx="1502220" cy="185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701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+mn-lt"/>
              </a:rPr>
              <a:t>Mensajería Asíncrona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8FA8151D-9186-0F12-E2FE-9FD779B09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20" y="2225675"/>
            <a:ext cx="4927518" cy="189012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2C9A2424-38BE-A2D1-01AC-679BB0052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060" y="2032815"/>
            <a:ext cx="4856020" cy="2173268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1493B37D-D30B-C7C1-C996-E872996AAA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406" y="3910709"/>
            <a:ext cx="1520303" cy="185255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CDCBE8E-6BCD-DBF4-37ED-A52E170129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383" y="3910709"/>
            <a:ext cx="1502220" cy="185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77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+mn-lt"/>
              </a:rPr>
              <a:t>Propagación de la mensajería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81F51FD-9315-DE0C-638E-9A755F522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42" y="2099310"/>
            <a:ext cx="5001797" cy="265937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59E9276-C27E-09DE-C902-DC5AF2D21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986" y="1229551"/>
            <a:ext cx="4500240" cy="221249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EEF9296-6127-3691-6E47-49E940B3C8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986" y="3429001"/>
            <a:ext cx="4565110" cy="221249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256CA76-9FE0-BB22-91B6-A9057E13B7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842" y="4243301"/>
            <a:ext cx="1520303" cy="185255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F355DAD-4366-148F-1C9D-2BFD44C0CE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116" y="2514498"/>
            <a:ext cx="1502220" cy="185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DF46F-8E3A-B7B6-8288-2B3D768C3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+mn-lt"/>
              </a:rPr>
              <a:t>Bases de datos relacionales y no relacionales</a:t>
            </a:r>
            <a:br>
              <a:rPr lang="en-US" sz="3600" dirty="0">
                <a:solidFill>
                  <a:srgbClr val="171717"/>
                </a:solidFill>
                <a:latin typeface="Segoe UI" panose="020B0502040204020203" pitchFamily="34" charset="0"/>
              </a:rPr>
            </a:b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259CE23-3882-6EF4-F5F0-51528B182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62" y="1189356"/>
            <a:ext cx="570547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51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+mn-lt"/>
              </a:rPr>
              <a:t>¡Resolviendo, problemas!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0E4E76A-C5CB-7ED8-123F-9D2C39255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627" y="1766270"/>
            <a:ext cx="7075063" cy="3921961"/>
          </a:xfrm>
          <a:prstGeom prst="rect">
            <a:avLst/>
          </a:prstGeom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5A36020A-0DB9-019E-2D21-F99333EADB71}"/>
              </a:ext>
            </a:extLst>
          </p:cNvPr>
          <p:cNvGrpSpPr/>
          <p:nvPr/>
        </p:nvGrpSpPr>
        <p:grpSpPr>
          <a:xfrm>
            <a:off x="7600357" y="2577476"/>
            <a:ext cx="2759456" cy="2299547"/>
            <a:chOff x="7600357" y="2577476"/>
            <a:chExt cx="2759456" cy="2299547"/>
          </a:xfrm>
        </p:grpSpPr>
        <p:pic>
          <p:nvPicPr>
            <p:cNvPr id="2050" name="Picture 2" descr="new png image 10 free Cliparts | Download images on Clipground 2022">
              <a:extLst>
                <a:ext uri="{FF2B5EF4-FFF2-40B4-BE49-F238E27FC236}">
                  <a16:creationId xmlns:a16="http://schemas.microsoft.com/office/drawing/2014/main" id="{2630C284-06F4-A96B-7D5C-DF87A5F4F2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0357" y="2577476"/>
              <a:ext cx="2759456" cy="2299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ítulo 4">
              <a:extLst>
                <a:ext uri="{FF2B5EF4-FFF2-40B4-BE49-F238E27FC236}">
                  <a16:creationId xmlns:a16="http://schemas.microsoft.com/office/drawing/2014/main" id="{1ED422AC-B3BD-BB0A-96FC-761353E62E1D}"/>
                </a:ext>
              </a:extLst>
            </p:cNvPr>
            <p:cNvSpPr txBox="1">
              <a:spLocks/>
            </p:cNvSpPr>
            <p:nvPr/>
          </p:nvSpPr>
          <p:spPr>
            <a:xfrm rot="20289869">
              <a:off x="8724613" y="3796312"/>
              <a:ext cx="752649" cy="359365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rgbClr val="561B64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s-ES" sz="2000" dirty="0">
                  <a:solidFill>
                    <a:schemeClr val="bg1"/>
                  </a:solidFill>
                  <a:latin typeface="Segoe UI" panose="020B0502040204020203" pitchFamily="34" charset="0"/>
                </a:rPr>
                <a:t>Beta</a:t>
              </a:r>
              <a:endParaRPr lang="en-US" sz="2000" dirty="0">
                <a:solidFill>
                  <a:schemeClr val="bg1"/>
                </a:solidFill>
                <a:latin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6689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+mn-lt"/>
              </a:rPr>
              <a:t>¿Qué hacemos?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EE9302C-172D-17CF-3EF6-CE20A01BD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827" y="1208320"/>
            <a:ext cx="6598176" cy="499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31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6418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96B35D-E093-4E41-ACE9-1A585A673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C697C3-64D3-4CC4-B858-183AF014A74E}"/>
              </a:ext>
            </a:extLst>
          </p:cNvPr>
          <p:cNvSpPr txBox="1"/>
          <p:nvPr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Thanks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CFEC10-C209-4784-A902-7B092A9A82BB}"/>
              </a:ext>
            </a:extLst>
          </p:cNvPr>
          <p:cNvSpPr txBox="1"/>
          <p:nvPr/>
        </p:nvSpPr>
        <p:spPr>
          <a:xfrm>
            <a:off x="7378039" y="1422400"/>
            <a:ext cx="44211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More information: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4"/>
              </a:rPr>
              <a:t>info@netcoreconf.com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@Netcoreconf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>
              <a:defRPr/>
            </a:pPr>
            <a:r>
              <a:rPr lang="es-ES" sz="2000" b="1" i="0" dirty="0">
                <a:solidFill>
                  <a:schemeClr val="bg1"/>
                </a:solidFill>
                <a:effectLst/>
                <a:latin typeface="-apple-system"/>
              </a:rPr>
              <a:t>Twitter: </a:t>
            </a:r>
            <a:r>
              <a:rPr lang="es-ES" sz="2000" b="1" i="0" dirty="0" err="1">
                <a:solidFill>
                  <a:schemeClr val="bg1"/>
                </a:solidFill>
                <a:effectLst/>
                <a:latin typeface="-apple-system"/>
              </a:rPr>
              <a:t>jrafa</a:t>
            </a:r>
            <a:r>
              <a:rPr lang="es-ES" sz="2000" b="1" dirty="0" err="1">
                <a:solidFill>
                  <a:schemeClr val="bg1"/>
                </a:solidFill>
                <a:latin typeface="-apple-system"/>
              </a:rPr>
              <a:t>ramon</a:t>
            </a:r>
            <a:br>
              <a:rPr lang="es-ES" sz="2000" b="1" dirty="0">
                <a:solidFill>
                  <a:schemeClr val="bg1"/>
                </a:solidFill>
                <a:latin typeface="-apple-system"/>
              </a:rPr>
            </a:br>
            <a:r>
              <a:rPr lang="es-ES" sz="2000" b="1" dirty="0">
                <a:solidFill>
                  <a:schemeClr val="bg1"/>
                </a:solidFill>
                <a:latin typeface="-apple-system"/>
              </a:rPr>
              <a:t>Web: </a:t>
            </a:r>
            <a:r>
              <a:rPr lang="es-ES" sz="20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jrrn.github.io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s-ES" sz="2000" b="1" i="0" dirty="0">
                <a:solidFill>
                  <a:schemeClr val="bg1"/>
                </a:solidFill>
                <a:effectLst/>
                <a:latin typeface="-apple-system"/>
              </a:rPr>
            </a:br>
            <a:r>
              <a:rPr lang="es-ES" sz="2000" b="1" i="0" dirty="0">
                <a:solidFill>
                  <a:schemeClr val="bg1"/>
                </a:solidFill>
                <a:effectLst/>
                <a:latin typeface="-apple-system"/>
              </a:rPr>
              <a:t>Especial </a:t>
            </a:r>
            <a:r>
              <a:rPr lang="es-ES" sz="2000" b="1" i="0" dirty="0" err="1">
                <a:solidFill>
                  <a:schemeClr val="bg1"/>
                </a:solidFill>
                <a:effectLst/>
                <a:latin typeface="-apple-system"/>
              </a:rPr>
              <a:t>Thxs</a:t>
            </a:r>
            <a:r>
              <a:rPr lang="es-ES" sz="2000" b="1" i="0" dirty="0">
                <a:solidFill>
                  <a:schemeClr val="bg1"/>
                </a:solidFill>
                <a:effectLst/>
                <a:latin typeface="-apple-system"/>
              </a:rPr>
              <a:t>: Amin </a:t>
            </a:r>
            <a:r>
              <a:rPr lang="es-ES" sz="2000" b="1" i="0" dirty="0" err="1">
                <a:solidFill>
                  <a:schemeClr val="bg1"/>
                </a:solidFill>
                <a:effectLst/>
                <a:latin typeface="-apple-system"/>
              </a:rPr>
              <a:t>Chouaibi</a:t>
            </a:r>
            <a:r>
              <a:rPr lang="es-ES" sz="2000" b="1" i="0" dirty="0">
                <a:solidFill>
                  <a:schemeClr val="bg1"/>
                </a:solidFill>
                <a:effectLst/>
                <a:latin typeface="-apple-system"/>
              </a:rPr>
              <a:t> El </a:t>
            </a:r>
            <a:r>
              <a:rPr lang="es-ES" sz="2000" b="1" i="0" dirty="0" err="1">
                <a:solidFill>
                  <a:schemeClr val="bg1"/>
                </a:solidFill>
                <a:effectLst/>
                <a:latin typeface="-apple-system"/>
              </a:rPr>
              <a:t>Azaar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Visit</a:t>
            </a:r>
            <a:r>
              <a:rPr lang="en-US" sz="20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 </a:t>
            </a: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netcoreconf.com</a:t>
            </a:r>
          </a:p>
        </p:txBody>
      </p:sp>
    </p:spTree>
    <p:extLst>
      <p:ext uri="{BB962C8B-B14F-4D97-AF65-F5344CB8AC3E}">
        <p14:creationId xmlns:p14="http://schemas.microsoft.com/office/powerpoint/2010/main" val="31131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7320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xagon 14">
            <a:extLst>
              <a:ext uri="{FF2B5EF4-FFF2-40B4-BE49-F238E27FC236}">
                <a16:creationId xmlns:a16="http://schemas.microsoft.com/office/drawing/2014/main" id="{FF09319D-0C10-8077-2C01-754A7796FEEC}"/>
              </a:ext>
            </a:extLst>
          </p:cNvPr>
          <p:cNvSpPr/>
          <p:nvPr/>
        </p:nvSpPr>
        <p:spPr>
          <a:xfrm>
            <a:off x="547433" y="1400322"/>
            <a:ext cx="720000" cy="612000"/>
          </a:xfrm>
          <a:prstGeom prst="hexagon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01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DBA90A-14F2-0A5C-2CE8-7430148BB800}"/>
              </a:ext>
            </a:extLst>
          </p:cNvPr>
          <p:cNvSpPr txBox="1"/>
          <p:nvPr/>
        </p:nvSpPr>
        <p:spPr>
          <a:xfrm>
            <a:off x="1388140" y="1475489"/>
            <a:ext cx="40711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/>
              <a:t>Conociendo a nuestros actores</a:t>
            </a: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B84CBB56-B107-91D6-4A83-FD74D1200B18}"/>
              </a:ext>
            </a:extLst>
          </p:cNvPr>
          <p:cNvSpPr/>
          <p:nvPr/>
        </p:nvSpPr>
        <p:spPr>
          <a:xfrm>
            <a:off x="547433" y="2286648"/>
            <a:ext cx="720000" cy="612000"/>
          </a:xfrm>
          <a:prstGeom prst="hexagon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02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1B2DBA-7213-CD73-DA94-FE5EBB85A37E}"/>
              </a:ext>
            </a:extLst>
          </p:cNvPr>
          <p:cNvSpPr txBox="1"/>
          <p:nvPr/>
        </p:nvSpPr>
        <p:spPr>
          <a:xfrm>
            <a:off x="1388139" y="2361815"/>
            <a:ext cx="4266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+mn-lt"/>
              </a:rPr>
              <a:t>Focaliza</a:t>
            </a: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72E37926-BA6B-26BB-817A-91A9AD3D4187}"/>
              </a:ext>
            </a:extLst>
          </p:cNvPr>
          <p:cNvSpPr/>
          <p:nvPr/>
        </p:nvSpPr>
        <p:spPr>
          <a:xfrm>
            <a:off x="547433" y="3172974"/>
            <a:ext cx="720000" cy="612000"/>
          </a:xfrm>
          <a:prstGeom prst="hexagon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03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36CB80-3454-5F63-5B4A-D9575F7695C5}"/>
              </a:ext>
            </a:extLst>
          </p:cNvPr>
          <p:cNvSpPr txBox="1"/>
          <p:nvPr/>
        </p:nvSpPr>
        <p:spPr>
          <a:xfrm>
            <a:off x="1388139" y="3248141"/>
            <a:ext cx="42666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/>
              <a:t>¡Resolviendo, problemas!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7B7B854F-9580-7F6F-CD78-7C6744769A9D}"/>
              </a:ext>
            </a:extLst>
          </p:cNvPr>
          <p:cNvSpPr/>
          <p:nvPr/>
        </p:nvSpPr>
        <p:spPr>
          <a:xfrm>
            <a:off x="547433" y="4059300"/>
            <a:ext cx="720000" cy="612000"/>
          </a:xfrm>
          <a:prstGeom prst="hexagon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04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B54DF2-182D-BB30-168B-970340211356}"/>
              </a:ext>
            </a:extLst>
          </p:cNvPr>
          <p:cNvSpPr txBox="1"/>
          <p:nvPr/>
        </p:nvSpPr>
        <p:spPr>
          <a:xfrm>
            <a:off x="1388140" y="4134467"/>
            <a:ext cx="42666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+mn-lt"/>
              </a:rPr>
              <a:t>Demo</a:t>
            </a:r>
          </a:p>
        </p:txBody>
      </p:sp>
      <p:sp>
        <p:nvSpPr>
          <p:cNvPr id="27" name="Título 4">
            <a:extLst>
              <a:ext uri="{FF2B5EF4-FFF2-40B4-BE49-F238E27FC236}">
                <a16:creationId xmlns:a16="http://schemas.microsoft.com/office/drawing/2014/main" id="{2BD6193F-7280-4508-345F-837A73040F99}"/>
              </a:ext>
            </a:extLst>
          </p:cNvPr>
          <p:cNvSpPr txBox="1">
            <a:spLocks/>
          </p:cNvSpPr>
          <p:nvPr/>
        </p:nvSpPr>
        <p:spPr>
          <a:xfrm>
            <a:off x="1157018" y="115981"/>
            <a:ext cx="1734553" cy="6543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solidFill>
                  <a:schemeClr val="bg1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189647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+mn-lt"/>
              </a:rPr>
              <a:t>Conociendo a nuestros actores</a:t>
            </a:r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1187926" y="2199109"/>
            <a:ext cx="6191249" cy="35936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Tx/>
              <a:buChar char="-"/>
            </a:pP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Comunicación asíncrona</a:t>
            </a:r>
            <a:endParaRPr lang="en-US" sz="2000" dirty="0">
              <a:solidFill>
                <a:srgbClr val="171717"/>
              </a:solidFill>
              <a:latin typeface="Segoe UI" panose="020B0502040204020203" pitchFamily="34" charset="0"/>
            </a:endParaRPr>
          </a:p>
        </p:txBody>
      </p:sp>
      <p:pic>
        <p:nvPicPr>
          <p:cNvPr id="2" name="Picture 2" descr="Mini guía sobre la arquitectura de microservicios: lo que necesitas saber">
            <a:extLst>
              <a:ext uri="{FF2B5EF4-FFF2-40B4-BE49-F238E27FC236}">
                <a16:creationId xmlns:a16="http://schemas.microsoft.com/office/drawing/2014/main" id="{7F006BDE-8032-1A22-689C-928BA0B06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389" y="1456587"/>
            <a:ext cx="7353132" cy="459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4">
            <a:extLst>
              <a:ext uri="{FF2B5EF4-FFF2-40B4-BE49-F238E27FC236}">
                <a16:creationId xmlns:a16="http://schemas.microsoft.com/office/drawing/2014/main" id="{53E70B26-FD3C-D624-5276-D1A730826F08}"/>
              </a:ext>
            </a:extLst>
          </p:cNvPr>
          <p:cNvSpPr txBox="1">
            <a:spLocks/>
          </p:cNvSpPr>
          <p:nvPr/>
        </p:nvSpPr>
        <p:spPr>
          <a:xfrm>
            <a:off x="1187926" y="3497792"/>
            <a:ext cx="6191249" cy="35936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Tx/>
              <a:buChar char="-"/>
            </a:pP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Bases de datos relacionales y no relacionales</a:t>
            </a:r>
            <a:endParaRPr lang="en-US" sz="2000" dirty="0">
              <a:solidFill>
                <a:srgbClr val="171717"/>
              </a:solidFill>
              <a:latin typeface="Segoe UI" panose="020B0502040204020203" pitchFamily="34" charset="0"/>
            </a:endParaRPr>
          </a:p>
        </p:txBody>
      </p:sp>
      <p:sp>
        <p:nvSpPr>
          <p:cNvPr id="8" name="Título 4">
            <a:extLst>
              <a:ext uri="{FF2B5EF4-FFF2-40B4-BE49-F238E27FC236}">
                <a16:creationId xmlns:a16="http://schemas.microsoft.com/office/drawing/2014/main" id="{09064F1C-2BD0-690B-9B51-C22103252432}"/>
              </a:ext>
            </a:extLst>
          </p:cNvPr>
          <p:cNvSpPr txBox="1">
            <a:spLocks/>
          </p:cNvSpPr>
          <p:nvPr/>
        </p:nvSpPr>
        <p:spPr>
          <a:xfrm>
            <a:off x="1187926" y="2634371"/>
            <a:ext cx="4643911" cy="35936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Tx/>
              <a:buChar char="-"/>
            </a:pP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Mensajería asíncrona</a:t>
            </a:r>
            <a:endParaRPr lang="en-US" sz="2000" dirty="0">
              <a:solidFill>
                <a:srgbClr val="171717"/>
              </a:solidFill>
              <a:latin typeface="Segoe UI" panose="020B0502040204020203" pitchFamily="34" charset="0"/>
            </a:endParaRPr>
          </a:p>
        </p:txBody>
      </p:sp>
      <p:sp>
        <p:nvSpPr>
          <p:cNvPr id="9" name="Título 4">
            <a:extLst>
              <a:ext uri="{FF2B5EF4-FFF2-40B4-BE49-F238E27FC236}">
                <a16:creationId xmlns:a16="http://schemas.microsoft.com/office/drawing/2014/main" id="{A26E0C13-D53C-037C-9747-ACE48F86E072}"/>
              </a:ext>
            </a:extLst>
          </p:cNvPr>
          <p:cNvSpPr txBox="1">
            <a:spLocks/>
          </p:cNvSpPr>
          <p:nvPr/>
        </p:nvSpPr>
        <p:spPr>
          <a:xfrm>
            <a:off x="1187926" y="3070947"/>
            <a:ext cx="6191249" cy="35936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Tx/>
              <a:buChar char="-"/>
            </a:pP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Propagación de la mensajería</a:t>
            </a:r>
            <a:endParaRPr lang="en-US" sz="2000" dirty="0">
              <a:solidFill>
                <a:srgbClr val="171717"/>
              </a:solidFill>
              <a:latin typeface="Segoe UI" panose="020B0502040204020203" pitchFamily="34" charset="0"/>
            </a:endParaRPr>
          </a:p>
        </p:txBody>
      </p:sp>
      <p:pic>
        <p:nvPicPr>
          <p:cNvPr id="12" name="Picture 2" descr="Mini guía sobre la arquitectura de microservicios: lo que necesitas saber">
            <a:extLst>
              <a:ext uri="{FF2B5EF4-FFF2-40B4-BE49-F238E27FC236}">
                <a16:creationId xmlns:a16="http://schemas.microsoft.com/office/drawing/2014/main" id="{F763919A-50C0-1BBE-8E2A-B143ADCD3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175" y="1973422"/>
            <a:ext cx="4402078" cy="275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83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+mn-lt"/>
              </a:rPr>
              <a:t>Comunicación asíncrona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2C73287-6933-0572-1397-D911D3055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675" y="2106632"/>
            <a:ext cx="4927518" cy="200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65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+mn-lt"/>
              </a:rPr>
              <a:t>Mensajería Asíncrona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8FA8151D-9186-0F12-E2FE-9FD779B09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241" y="2313729"/>
            <a:ext cx="4927518" cy="189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3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+mn-lt"/>
              </a:rPr>
              <a:t>Propagación de la mensajería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132D58E-C5CF-0625-6F3A-E62A727EC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662" y="1790700"/>
            <a:ext cx="616267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23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+mn-lt"/>
              </a:rPr>
              <a:t>Bases de datos relacionales y no relacionales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55FBEF4-DEC8-755C-2959-162156E35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262" y="1419649"/>
            <a:ext cx="570547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843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600" dirty="0">
                <a:latin typeface="+mn-lt"/>
              </a:rPr>
              <a:t>Focaliza</a:t>
            </a:r>
          </a:p>
        </p:txBody>
      </p:sp>
      <p:sp>
        <p:nvSpPr>
          <p:cNvPr id="4" name="Título 4">
            <a:extLst>
              <a:ext uri="{FF2B5EF4-FFF2-40B4-BE49-F238E27FC236}">
                <a16:creationId xmlns:a16="http://schemas.microsoft.com/office/drawing/2014/main" id="{71E386FD-D68E-DBBE-EF82-65ACF937A729}"/>
              </a:ext>
            </a:extLst>
          </p:cNvPr>
          <p:cNvSpPr txBox="1">
            <a:spLocks/>
          </p:cNvSpPr>
          <p:nvPr/>
        </p:nvSpPr>
        <p:spPr>
          <a:xfrm>
            <a:off x="1187926" y="2199109"/>
            <a:ext cx="6191249" cy="35936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Tx/>
              <a:buChar char="-"/>
            </a:pP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Comunicación asíncrona</a:t>
            </a:r>
            <a:endParaRPr lang="en-US" sz="2000" dirty="0">
              <a:solidFill>
                <a:srgbClr val="171717"/>
              </a:solidFill>
              <a:latin typeface="Segoe UI" panose="020B0502040204020203" pitchFamily="34" charset="0"/>
            </a:endParaRPr>
          </a:p>
        </p:txBody>
      </p:sp>
      <p:sp>
        <p:nvSpPr>
          <p:cNvPr id="6" name="Título 4">
            <a:extLst>
              <a:ext uri="{FF2B5EF4-FFF2-40B4-BE49-F238E27FC236}">
                <a16:creationId xmlns:a16="http://schemas.microsoft.com/office/drawing/2014/main" id="{F6D86AF9-DF93-89DD-20EF-6B0C6D8EC024}"/>
              </a:ext>
            </a:extLst>
          </p:cNvPr>
          <p:cNvSpPr txBox="1">
            <a:spLocks/>
          </p:cNvSpPr>
          <p:nvPr/>
        </p:nvSpPr>
        <p:spPr>
          <a:xfrm>
            <a:off x="1187926" y="3497792"/>
            <a:ext cx="6191249" cy="35936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Tx/>
              <a:buChar char="-"/>
            </a:pP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Bases de datos relacionales y no relacionales</a:t>
            </a:r>
            <a:endParaRPr lang="en-US" sz="2000" dirty="0">
              <a:solidFill>
                <a:srgbClr val="171717"/>
              </a:solidFill>
              <a:latin typeface="Segoe UI" panose="020B0502040204020203" pitchFamily="34" charset="0"/>
            </a:endParaRPr>
          </a:p>
        </p:txBody>
      </p:sp>
      <p:sp>
        <p:nvSpPr>
          <p:cNvPr id="10" name="Título 4">
            <a:extLst>
              <a:ext uri="{FF2B5EF4-FFF2-40B4-BE49-F238E27FC236}">
                <a16:creationId xmlns:a16="http://schemas.microsoft.com/office/drawing/2014/main" id="{946002FD-61B6-EF2C-5517-DF9A0688484A}"/>
              </a:ext>
            </a:extLst>
          </p:cNvPr>
          <p:cNvSpPr txBox="1">
            <a:spLocks/>
          </p:cNvSpPr>
          <p:nvPr/>
        </p:nvSpPr>
        <p:spPr>
          <a:xfrm>
            <a:off x="1187926" y="2634371"/>
            <a:ext cx="4643911" cy="35936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Tx/>
              <a:buChar char="-"/>
            </a:pP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Mensajería asíncrona</a:t>
            </a:r>
            <a:endParaRPr lang="en-US" sz="2000" dirty="0">
              <a:solidFill>
                <a:srgbClr val="171717"/>
              </a:solidFill>
              <a:latin typeface="Segoe UI" panose="020B0502040204020203" pitchFamily="34" charset="0"/>
            </a:endParaRPr>
          </a:p>
        </p:txBody>
      </p:sp>
      <p:sp>
        <p:nvSpPr>
          <p:cNvPr id="11" name="Título 4">
            <a:extLst>
              <a:ext uri="{FF2B5EF4-FFF2-40B4-BE49-F238E27FC236}">
                <a16:creationId xmlns:a16="http://schemas.microsoft.com/office/drawing/2014/main" id="{EDC8DCB3-A4A4-A55F-838C-E515523E986A}"/>
              </a:ext>
            </a:extLst>
          </p:cNvPr>
          <p:cNvSpPr txBox="1">
            <a:spLocks/>
          </p:cNvSpPr>
          <p:nvPr/>
        </p:nvSpPr>
        <p:spPr>
          <a:xfrm>
            <a:off x="1187926" y="3070947"/>
            <a:ext cx="6191249" cy="35936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Tx/>
              <a:buChar char="-"/>
            </a:pPr>
            <a:r>
              <a:rPr lang="es-ES" sz="2000" dirty="0">
                <a:solidFill>
                  <a:srgbClr val="171717"/>
                </a:solidFill>
                <a:latin typeface="Segoe UI" panose="020B0502040204020203" pitchFamily="34" charset="0"/>
              </a:rPr>
              <a:t>Propagación de la mensajería</a:t>
            </a:r>
            <a:endParaRPr lang="en-US" sz="2000" dirty="0">
              <a:solidFill>
                <a:srgbClr val="171717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62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/>
      <p:bldP spid="11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</TotalTime>
  <Words>365</Words>
  <Application>Microsoft Macintosh PowerPoint</Application>
  <PresentationFormat>Panorámica</PresentationFormat>
  <Paragraphs>66</Paragraphs>
  <Slides>17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5" baseType="lpstr">
      <vt:lpstr>-apple-system</vt:lpstr>
      <vt:lpstr>Arial</vt:lpstr>
      <vt:lpstr>Calibri</vt:lpstr>
      <vt:lpstr>Calibri Light</vt:lpstr>
      <vt:lpstr>Helvetica</vt:lpstr>
      <vt:lpstr>Segoe UI</vt:lpstr>
      <vt:lpstr>Trebuchet MS</vt:lpstr>
      <vt:lpstr>Tema de Office</vt:lpstr>
      <vt:lpstr>Outbox Pattern con SQL Triggers Az Functions</vt:lpstr>
      <vt:lpstr>Presentación de PowerPoint</vt:lpstr>
      <vt:lpstr>Presentación de PowerPoint</vt:lpstr>
      <vt:lpstr>Conociendo a nuestros actores</vt:lpstr>
      <vt:lpstr>Comunicación asíncrona</vt:lpstr>
      <vt:lpstr>Mensajería Asíncrona</vt:lpstr>
      <vt:lpstr>Propagación de la mensajería</vt:lpstr>
      <vt:lpstr>Bases de datos relacionales y no relacionales</vt:lpstr>
      <vt:lpstr>Focaliza</vt:lpstr>
      <vt:lpstr>Comunicación asíncrona</vt:lpstr>
      <vt:lpstr>Mensajería Asíncrona</vt:lpstr>
      <vt:lpstr>Propagación de la mensajería</vt:lpstr>
      <vt:lpstr>Bases de datos relacionales y no relacionales </vt:lpstr>
      <vt:lpstr>¡Resolviendo, problemas!</vt:lpstr>
      <vt:lpstr>¿Qué hacemos?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Sánchez</dc:creator>
  <cp:lastModifiedBy>Rafa Ramón Navarro</cp:lastModifiedBy>
  <cp:revision>21</cp:revision>
  <dcterms:created xsi:type="dcterms:W3CDTF">2018-11-16T16:29:33Z</dcterms:created>
  <dcterms:modified xsi:type="dcterms:W3CDTF">2023-05-27T11:13:58Z</dcterms:modified>
</cp:coreProperties>
</file>